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637" r:id="rId4"/>
    <p:sldId id="648" r:id="rId5"/>
    <p:sldId id="770" r:id="rId6"/>
    <p:sldId id="771" r:id="rId7"/>
    <p:sldId id="772" r:id="rId8"/>
    <p:sldId id="677" r:id="rId9"/>
    <p:sldId id="678" r:id="rId10"/>
    <p:sldId id="679" r:id="rId11"/>
    <p:sldId id="270" r:id="rId12"/>
    <p:sldId id="267" r:id="rId13"/>
    <p:sldId id="720" r:id="rId14"/>
    <p:sldId id="682" r:id="rId15"/>
    <p:sldId id="797" r:id="rId16"/>
    <p:sldId id="684" r:id="rId17"/>
    <p:sldId id="649" r:id="rId18"/>
    <p:sldId id="282" r:id="rId19"/>
    <p:sldId id="642" r:id="rId20"/>
    <p:sldId id="800" r:id="rId21"/>
    <p:sldId id="798" r:id="rId22"/>
    <p:sldId id="799" r:id="rId23"/>
    <p:sldId id="273" r:id="rId24"/>
    <p:sldId id="773" r:id="rId25"/>
    <p:sldId id="310" r:id="rId26"/>
    <p:sldId id="311" r:id="rId27"/>
    <p:sldId id="274" r:id="rId28"/>
    <p:sldId id="801" r:id="rId29"/>
    <p:sldId id="803" r:id="rId30"/>
    <p:sldId id="802" r:id="rId31"/>
    <p:sldId id="774" r:id="rId32"/>
    <p:sldId id="775" r:id="rId33"/>
    <p:sldId id="725" r:id="rId34"/>
    <p:sldId id="666" r:id="rId35"/>
    <p:sldId id="681" r:id="rId36"/>
    <p:sldId id="667" r:id="rId37"/>
    <p:sldId id="68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C29C2-A778-45C7-8543-4D646C639406}" v="1859" dt="2025-03-18T13:59:2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EAAAFAB1-A8F4-4923-8804-5692CBCDDC56}"/>
    <pc:docChg chg="modSld">
      <pc:chgData name="Wick, Felix" userId="85efb633-acf6-425d-a271-4f136bfa2fb0" providerId="ADAL" clId="{EAAAFAB1-A8F4-4923-8804-5692CBCDDC56}" dt="2025-01-11T16:02:01.090" v="37" actId="20577"/>
      <pc:docMkLst>
        <pc:docMk/>
      </pc:docMkLst>
      <pc:sldChg chg="modSp mod">
        <pc:chgData name="Wick, Felix" userId="85efb633-acf6-425d-a271-4f136bfa2fb0" providerId="ADAL" clId="{EAAAFAB1-A8F4-4923-8804-5692CBCDDC56}" dt="2025-01-11T16:01:52.519" v="24" actId="20577"/>
        <pc:sldMkLst>
          <pc:docMk/>
          <pc:sldMk cId="1258822622" sldId="256"/>
        </pc:sldMkLst>
        <pc:spChg chg="mod">
          <ac:chgData name="Wick, Felix" userId="85efb633-acf6-425d-a271-4f136bfa2fb0" providerId="ADAL" clId="{EAAAFAB1-A8F4-4923-8804-5692CBCDDC56}" dt="2025-01-11T16:01:52.519" v="24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EAAAFAB1-A8F4-4923-8804-5692CBCDDC56}" dt="2025-01-11T16:02:01.090" v="37" actId="20577"/>
        <pc:sldMkLst>
          <pc:docMk/>
          <pc:sldMk cId="407246130" sldId="257"/>
        </pc:sldMkLst>
        <pc:spChg chg="mod">
          <ac:chgData name="Wick, Felix" userId="85efb633-acf6-425d-a271-4f136bfa2fb0" providerId="ADAL" clId="{EAAAFAB1-A8F4-4923-8804-5692CBCDDC56}" dt="2025-01-11T16:02:01.090" v="37" actId="20577"/>
          <ac:spMkLst>
            <pc:docMk/>
            <pc:sldMk cId="407246130" sldId="257"/>
            <ac:spMk id="5" creationId="{EF4BCAF0-0279-CF76-75E5-335A1CCBAFB8}"/>
          </ac:spMkLst>
        </pc:spChg>
      </pc:sldChg>
    </pc:docChg>
  </pc:docChgLst>
  <pc:docChgLst>
    <pc:chgData name="Wick, Felix" userId="85efb633-acf6-425d-a271-4f136bfa2fb0" providerId="ADAL" clId="{DACC29C2-A778-45C7-8543-4D646C639406}"/>
    <pc:docChg chg="undo redo custSel addSld delSld modSld sldOrd">
      <pc:chgData name="Wick, Felix" userId="85efb633-acf6-425d-a271-4f136bfa2fb0" providerId="ADAL" clId="{DACC29C2-A778-45C7-8543-4D646C639406}" dt="2025-03-18T13:59:41.133" v="22120" actId="1076"/>
      <pc:docMkLst>
        <pc:docMk/>
      </pc:docMkLst>
      <pc:sldChg chg="modSp mod">
        <pc:chgData name="Wick, Felix" userId="85efb633-acf6-425d-a271-4f136bfa2fb0" providerId="ADAL" clId="{DACC29C2-A778-45C7-8543-4D646C639406}" dt="2025-03-01T23:03:55.931" v="5035" actId="20577"/>
        <pc:sldMkLst>
          <pc:docMk/>
          <pc:sldMk cId="1258822622" sldId="256"/>
        </pc:sldMkLst>
        <pc:spChg chg="mod">
          <ac:chgData name="Wick, Felix" userId="85efb633-acf6-425d-a271-4f136bfa2fb0" providerId="ADAL" clId="{DACC29C2-A778-45C7-8543-4D646C639406}" dt="2025-03-01T23:03:55.931" v="5035" actId="20577"/>
          <ac:spMkLst>
            <pc:docMk/>
            <pc:sldMk cId="1258822622" sldId="256"/>
            <ac:spMk id="2" creationId="{05235D14-FDE8-A941-F2E5-FEBDF1122243}"/>
          </ac:spMkLst>
        </pc:spChg>
      </pc:sldChg>
      <pc:sldChg chg="modSp mod">
        <pc:chgData name="Wick, Felix" userId="85efb633-acf6-425d-a271-4f136bfa2fb0" providerId="ADAL" clId="{DACC29C2-A778-45C7-8543-4D646C639406}" dt="2025-03-02T22:31:50.824" v="6370" actId="20577"/>
        <pc:sldMkLst>
          <pc:docMk/>
          <pc:sldMk cId="1749545229" sldId="259"/>
        </pc:sldMkLst>
        <pc:spChg chg="mod">
          <ac:chgData name="Wick, Felix" userId="85efb633-acf6-425d-a271-4f136bfa2fb0" providerId="ADAL" clId="{DACC29C2-A778-45C7-8543-4D646C639406}" dt="2025-03-02T22:31:50.824" v="6370" actId="20577"/>
          <ac:spMkLst>
            <pc:docMk/>
            <pc:sldMk cId="1749545229" sldId="259"/>
            <ac:spMk id="4" creationId="{2B14EC7F-499E-E9F9-A62F-19F4A6D4F99A}"/>
          </ac:spMkLst>
        </pc:spChg>
        <pc:spChg chg="mod">
          <ac:chgData name="Wick, Felix" userId="85efb633-acf6-425d-a271-4f136bfa2fb0" providerId="ADAL" clId="{DACC29C2-A778-45C7-8543-4D646C639406}" dt="2025-02-28T21:39:04.672" v="2446" actId="113"/>
          <ac:spMkLst>
            <pc:docMk/>
            <pc:sldMk cId="1749545229" sldId="259"/>
            <ac:spMk id="5" creationId="{0638B7D9-B37C-4258-6CD7-2536492A7EA9}"/>
          </ac:spMkLst>
        </pc:spChg>
      </pc:sldChg>
      <pc:sldChg chg="addSp modSp mod">
        <pc:chgData name="Wick, Felix" userId="85efb633-acf6-425d-a271-4f136bfa2fb0" providerId="ADAL" clId="{DACC29C2-A778-45C7-8543-4D646C639406}" dt="2025-02-28T22:34:29.075" v="3508" actId="1076"/>
        <pc:sldMkLst>
          <pc:docMk/>
          <pc:sldMk cId="1473956403" sldId="260"/>
        </pc:sldMkLst>
        <pc:spChg chg="mod">
          <ac:chgData name="Wick, Felix" userId="85efb633-acf6-425d-a271-4f136bfa2fb0" providerId="ADAL" clId="{DACC29C2-A778-45C7-8543-4D646C639406}" dt="2025-02-28T21:31:40.025" v="2415" actId="1038"/>
          <ac:spMkLst>
            <pc:docMk/>
            <pc:sldMk cId="1473956403" sldId="260"/>
            <ac:spMk id="21" creationId="{CE35A02E-55E9-78F6-9EA0-63E6DBFC78A7}"/>
          </ac:spMkLst>
        </pc:spChg>
        <pc:spChg chg="mod">
          <ac:chgData name="Wick, Felix" userId="85efb633-acf6-425d-a271-4f136bfa2fb0" providerId="ADAL" clId="{DACC29C2-A778-45C7-8543-4D646C639406}" dt="2025-02-28T22:34:29.075" v="3508" actId="1076"/>
          <ac:spMkLst>
            <pc:docMk/>
            <pc:sldMk cId="1473956403" sldId="260"/>
            <ac:spMk id="22" creationId="{21B81B8D-7DC3-74E4-E25A-86543403925D}"/>
          </ac:spMkLst>
        </pc:spChg>
        <pc:spChg chg="add mod">
          <ac:chgData name="Wick, Felix" userId="85efb633-acf6-425d-a271-4f136bfa2fb0" providerId="ADAL" clId="{DACC29C2-A778-45C7-8543-4D646C639406}" dt="2025-02-28T22:34:22.760" v="3507" actId="1076"/>
          <ac:spMkLst>
            <pc:docMk/>
            <pc:sldMk cId="1473956403" sldId="260"/>
            <ac:spMk id="26" creationId="{70E39FD2-583A-518B-9FC7-C31207B05787}"/>
          </ac:spMkLst>
        </pc:spChg>
        <pc:picChg chg="mod">
          <ac:chgData name="Wick, Felix" userId="85efb633-acf6-425d-a271-4f136bfa2fb0" providerId="ADAL" clId="{DACC29C2-A778-45C7-8543-4D646C639406}" dt="2025-02-28T22:34:18.754" v="3506" actId="1076"/>
          <ac:picMkLst>
            <pc:docMk/>
            <pc:sldMk cId="1473956403" sldId="260"/>
            <ac:picMk id="23" creationId="{66E3DC08-C6A7-F262-8751-C5862214511C}"/>
          </ac:picMkLst>
        </pc:picChg>
        <pc:cxnChg chg="mod">
          <ac:chgData name="Wick, Felix" userId="85efb633-acf6-425d-a271-4f136bfa2fb0" providerId="ADAL" clId="{DACC29C2-A778-45C7-8543-4D646C639406}" dt="2025-02-28T21:31:56.668" v="2416" actId="14100"/>
          <ac:cxnSpMkLst>
            <pc:docMk/>
            <pc:sldMk cId="1473956403" sldId="260"/>
            <ac:cxnSpMk id="10" creationId="{A22A7CF1-315F-9A3D-8A06-F17E6EBA73FB}"/>
          </ac:cxnSpMkLst>
        </pc:cxnChg>
      </pc:sldChg>
      <pc:sldChg chg="addSp modSp mod">
        <pc:chgData name="Wick, Felix" userId="85efb633-acf6-425d-a271-4f136bfa2fb0" providerId="ADAL" clId="{DACC29C2-A778-45C7-8543-4D646C639406}" dt="2025-03-02T22:51:51.330" v="6696" actId="14100"/>
        <pc:sldMkLst>
          <pc:docMk/>
          <pc:sldMk cId="4294248252" sldId="262"/>
        </pc:sldMkLst>
        <pc:spChg chg="mod">
          <ac:chgData name="Wick, Felix" userId="85efb633-acf6-425d-a271-4f136bfa2fb0" providerId="ADAL" clId="{DACC29C2-A778-45C7-8543-4D646C639406}" dt="2025-03-02T22:48:24.399" v="6594" actId="1076"/>
          <ac:spMkLst>
            <pc:docMk/>
            <pc:sldMk cId="4294248252" sldId="262"/>
            <ac:spMk id="7" creationId="{2198EF64-E297-D175-91B9-1946B3E43248}"/>
          </ac:spMkLst>
        </pc:spChg>
        <pc:spChg chg="add mod">
          <ac:chgData name="Wick, Felix" userId="85efb633-acf6-425d-a271-4f136bfa2fb0" providerId="ADAL" clId="{DACC29C2-A778-45C7-8543-4D646C639406}" dt="2025-03-02T22:51:51.330" v="6696" actId="14100"/>
          <ac:spMkLst>
            <pc:docMk/>
            <pc:sldMk cId="4294248252" sldId="262"/>
            <ac:spMk id="8" creationId="{5252B056-E419-3CD7-5411-E5693AE46182}"/>
          </ac:spMkLst>
        </pc:sp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0" creationId="{8AD5C54F-F3C1-8BA4-E120-D3295F4C1AE4}"/>
          </ac:cxnSpMkLst>
        </pc:cxnChg>
        <pc:cxnChg chg="add mod">
          <ac:chgData name="Wick, Felix" userId="85efb633-acf6-425d-a271-4f136bfa2fb0" providerId="ADAL" clId="{DACC29C2-A778-45C7-8543-4D646C639406}" dt="2025-03-02T22:51:51.330" v="6696" actId="14100"/>
          <ac:cxnSpMkLst>
            <pc:docMk/>
            <pc:sldMk cId="4294248252" sldId="262"/>
            <ac:cxnSpMk id="13" creationId="{3D4E0062-1914-3C2E-9793-3186C4CCB974}"/>
          </ac:cxnSpMkLst>
        </pc:cxnChg>
      </pc:sldChg>
      <pc:sldChg chg="modSp mod">
        <pc:chgData name="Wick, Felix" userId="85efb633-acf6-425d-a271-4f136bfa2fb0" providerId="ADAL" clId="{DACC29C2-A778-45C7-8543-4D646C639406}" dt="2025-02-28T20:47:42.756" v="1883" actId="20577"/>
        <pc:sldMkLst>
          <pc:docMk/>
          <pc:sldMk cId="1392263293" sldId="263"/>
        </pc:sldMkLst>
        <pc:spChg chg="mod">
          <ac:chgData name="Wick, Felix" userId="85efb633-acf6-425d-a271-4f136bfa2fb0" providerId="ADAL" clId="{DACC29C2-A778-45C7-8543-4D646C639406}" dt="2025-02-28T20:47:42.756" v="1883" actId="20577"/>
          <ac:spMkLst>
            <pc:docMk/>
            <pc:sldMk cId="1392263293" sldId="263"/>
            <ac:spMk id="2" creationId="{48D1001D-3CA9-6B3B-47C1-E02457E0B644}"/>
          </ac:spMkLst>
        </pc:spChg>
      </pc:sldChg>
      <pc:sldChg chg="ord">
        <pc:chgData name="Wick, Felix" userId="85efb633-acf6-425d-a271-4f136bfa2fb0" providerId="ADAL" clId="{DACC29C2-A778-45C7-8543-4D646C639406}" dt="2025-03-03T22:58:12.198" v="8831"/>
        <pc:sldMkLst>
          <pc:docMk/>
          <pc:sldMk cId="2523308922" sldId="267"/>
        </pc:sldMkLst>
      </pc:sldChg>
      <pc:sldChg chg="delSp modSp mod ord chgLayout">
        <pc:chgData name="Wick, Felix" userId="85efb633-acf6-425d-a271-4f136bfa2fb0" providerId="ADAL" clId="{DACC29C2-A778-45C7-8543-4D646C639406}" dt="2025-03-03T22:51:11.360" v="8675"/>
        <pc:sldMkLst>
          <pc:docMk/>
          <pc:sldMk cId="1222977130" sldId="270"/>
        </pc:sldMkLst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2" creationId="{96FE75F7-5391-7309-EAAE-E2CC19916A70}"/>
          </ac:spMkLst>
        </pc:spChg>
        <pc:spChg chg="mod ord">
          <ac:chgData name="Wick, Felix" userId="85efb633-acf6-425d-a271-4f136bfa2fb0" providerId="ADAL" clId="{DACC29C2-A778-45C7-8543-4D646C639406}" dt="2025-03-03T22:49:15.224" v="8655" actId="20577"/>
          <ac:spMkLst>
            <pc:docMk/>
            <pc:sldMk cId="1222977130" sldId="270"/>
            <ac:spMk id="3" creationId="{C5859A9B-43F1-6828-A55D-B8946C4852A2}"/>
          </ac:spMkLst>
        </pc:spChg>
        <pc:spChg chg="mod ord">
          <ac:chgData name="Wick, Felix" userId="85efb633-acf6-425d-a271-4f136bfa2fb0" providerId="ADAL" clId="{DACC29C2-A778-45C7-8543-4D646C639406}" dt="2025-03-03T22:46:32.287" v="8609" actId="700"/>
          <ac:spMkLst>
            <pc:docMk/>
            <pc:sldMk cId="1222977130" sldId="270"/>
            <ac:spMk id="4" creationId="{87BE6C35-9946-346B-1491-7CF0F93B7D9E}"/>
          </ac:spMkLst>
        </pc:spChg>
        <pc:spChg chg="mod ord">
          <ac:chgData name="Wick, Felix" userId="85efb633-acf6-425d-a271-4f136bfa2fb0" providerId="ADAL" clId="{DACC29C2-A778-45C7-8543-4D646C639406}" dt="2025-03-03T22:47:57.699" v="8626" actId="14100"/>
          <ac:spMkLst>
            <pc:docMk/>
            <pc:sldMk cId="1222977130" sldId="270"/>
            <ac:spMk id="10" creationId="{16F16FEB-005B-4365-D67C-8FB7C804F3D6}"/>
          </ac:spMkLst>
        </pc:spChg>
        <pc:spChg chg="mod">
          <ac:chgData name="Wick, Felix" userId="85efb633-acf6-425d-a271-4f136bfa2fb0" providerId="ADAL" clId="{DACC29C2-A778-45C7-8543-4D646C639406}" dt="2025-03-03T22:48:37.874" v="8647" actId="1037"/>
          <ac:spMkLst>
            <pc:docMk/>
            <pc:sldMk cId="1222977130" sldId="270"/>
            <ac:spMk id="13" creationId="{DE607F70-DB94-E3A4-9C21-845042D375B6}"/>
          </ac:spMkLst>
        </pc:spChg>
        <pc:picChg chg="mod">
          <ac:chgData name="Wick, Felix" userId="85efb633-acf6-425d-a271-4f136bfa2fb0" providerId="ADAL" clId="{DACC29C2-A778-45C7-8543-4D646C639406}" dt="2025-03-03T22:47:10.428" v="8614" actId="1076"/>
          <ac:picMkLst>
            <pc:docMk/>
            <pc:sldMk cId="1222977130" sldId="270"/>
            <ac:picMk id="22" creationId="{59BDF090-ED9E-25B6-9B10-AA53CEE3B7BF}"/>
          </ac:picMkLst>
        </pc:picChg>
        <pc:cxnChg chg="mod">
          <ac:chgData name="Wick, Felix" userId="85efb633-acf6-425d-a271-4f136bfa2fb0" providerId="ADAL" clId="{DACC29C2-A778-45C7-8543-4D646C639406}" dt="2025-03-03T22:48:37.874" v="8647" actId="1037"/>
          <ac:cxnSpMkLst>
            <pc:docMk/>
            <pc:sldMk cId="1222977130" sldId="270"/>
            <ac:cxnSpMk id="15" creationId="{7E915AF1-2E35-7C0C-1A2A-6AE6979D378E}"/>
          </ac:cxnSpMkLst>
        </pc:cxnChg>
      </pc:sldChg>
      <pc:sldChg chg="modSp mod">
        <pc:chgData name="Wick, Felix" userId="85efb633-acf6-425d-a271-4f136bfa2fb0" providerId="ADAL" clId="{DACC29C2-A778-45C7-8543-4D646C639406}" dt="2025-03-04T20:46:39.963" v="9983" actId="20577"/>
        <pc:sldMkLst>
          <pc:docMk/>
          <pc:sldMk cId="416698772" sldId="273"/>
        </pc:sldMkLst>
        <pc:spChg chg="mod">
          <ac:chgData name="Wick, Felix" userId="85efb633-acf6-425d-a271-4f136bfa2fb0" providerId="ADAL" clId="{DACC29C2-A778-45C7-8543-4D646C639406}" dt="2025-03-04T20:44:41.893" v="9909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DACC29C2-A778-45C7-8543-4D646C639406}" dt="2025-03-04T20:46:39.963" v="9983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DACC29C2-A778-45C7-8543-4D646C639406}" dt="2025-03-04T20:46:56.068" v="9985" actId="20577"/>
        <pc:sldMkLst>
          <pc:docMk/>
          <pc:sldMk cId="4285788788" sldId="274"/>
        </pc:sldMkLst>
        <pc:spChg chg="mod">
          <ac:chgData name="Wick, Felix" userId="85efb633-acf6-425d-a271-4f136bfa2fb0" providerId="ADAL" clId="{DACC29C2-A778-45C7-8543-4D646C639406}" dt="2025-03-04T20:46:56.068" v="9985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modSp del mod">
        <pc:chgData name="Wick, Felix" userId="85efb633-acf6-425d-a271-4f136bfa2fb0" providerId="ADAL" clId="{DACC29C2-A778-45C7-8543-4D646C639406}" dt="2025-03-13T14:52:48.889" v="21602" actId="47"/>
        <pc:sldMkLst>
          <pc:docMk/>
          <pc:sldMk cId="28529905" sldId="275"/>
        </pc:sldMkLst>
      </pc:sldChg>
      <pc:sldChg chg="modSp mod chgLayout">
        <pc:chgData name="Wick, Felix" userId="85efb633-acf6-425d-a271-4f136bfa2fb0" providerId="ADAL" clId="{DACC29C2-A778-45C7-8543-4D646C639406}" dt="2025-03-11T18:47:16.584" v="15543" actId="14100"/>
        <pc:sldMkLst>
          <pc:docMk/>
          <pc:sldMk cId="3342103182" sldId="276"/>
        </pc:sldMkLst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2" creationId="{972B56CE-A757-C5D6-D29F-D5A937F8E774}"/>
          </ac:spMkLst>
        </pc:spChg>
        <pc:spChg chg="mod ord">
          <ac:chgData name="Wick, Felix" userId="85efb633-acf6-425d-a271-4f136bfa2fb0" providerId="ADAL" clId="{DACC29C2-A778-45C7-8543-4D646C639406}" dt="2025-03-11T18:47:16.584" v="15543" actId="14100"/>
          <ac:spMkLst>
            <pc:docMk/>
            <pc:sldMk cId="3342103182" sldId="276"/>
            <ac:spMk id="3" creationId="{67DD6CF0-719D-4091-507F-7E895EA77B8F}"/>
          </ac:spMkLst>
        </pc:spChg>
        <pc:spChg chg="mod ord">
          <ac:chgData name="Wick, Felix" userId="85efb633-acf6-425d-a271-4f136bfa2fb0" providerId="ADAL" clId="{DACC29C2-A778-45C7-8543-4D646C639406}" dt="2025-03-04T21:02:41.627" v="10547" actId="700"/>
          <ac:spMkLst>
            <pc:docMk/>
            <pc:sldMk cId="3342103182" sldId="276"/>
            <ac:spMk id="4" creationId="{12425449-36B3-7ADF-7AD7-4F782FC4CB03}"/>
          </ac:spMkLst>
        </pc:spChg>
        <pc:spChg chg="mod">
          <ac:chgData name="Wick, Felix" userId="85efb633-acf6-425d-a271-4f136bfa2fb0" providerId="ADAL" clId="{DACC29C2-A778-45C7-8543-4D646C639406}" dt="2025-03-04T21:02:41.592" v="10546" actId="1038"/>
          <ac:spMkLst>
            <pc:docMk/>
            <pc:sldMk cId="3342103182" sldId="276"/>
            <ac:spMk id="8" creationId="{BADEFAE0-E2E8-9956-139B-FC015E3F1922}"/>
          </ac:spMkLst>
        </pc:spChg>
        <pc:spChg chg="mod">
          <ac:chgData name="Wick, Felix" userId="85efb633-acf6-425d-a271-4f136bfa2fb0" providerId="ADAL" clId="{DACC29C2-A778-45C7-8543-4D646C639406}" dt="2025-03-04T21:02:41.295" v="10537" actId="1076"/>
          <ac:spMkLst>
            <pc:docMk/>
            <pc:sldMk cId="3342103182" sldId="276"/>
            <ac:spMk id="13" creationId="{9035F221-63B9-6BF9-B047-4D14BB71655F}"/>
          </ac:spMkLst>
        </pc:spChg>
        <pc:picChg chg="mod">
          <ac:chgData name="Wick, Felix" userId="85efb633-acf6-425d-a271-4f136bfa2fb0" providerId="ADAL" clId="{DACC29C2-A778-45C7-8543-4D646C639406}" dt="2025-03-04T21:02:41.394" v="10540" actId="1076"/>
          <ac:picMkLst>
            <pc:docMk/>
            <pc:sldMk cId="3342103182" sldId="276"/>
            <ac:picMk id="12" creationId="{9079BF8D-3AB9-563D-7A31-575C25023BD5}"/>
          </ac:picMkLst>
        </pc:picChg>
        <pc:cxnChg chg="mod">
          <ac:chgData name="Wick, Felix" userId="85efb633-acf6-425d-a271-4f136bfa2fb0" providerId="ADAL" clId="{DACC29C2-A778-45C7-8543-4D646C639406}" dt="2025-03-04T21:02:41.592" v="10546" actId="1038"/>
          <ac:cxnSpMkLst>
            <pc:docMk/>
            <pc:sldMk cId="3342103182" sldId="276"/>
            <ac:cxnSpMk id="10" creationId="{80B2E127-B6A8-E4A9-F1C7-FF64E655138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28:29.264" v="15321" actId="1076"/>
        <pc:sldMkLst>
          <pc:docMk/>
          <pc:sldMk cId="3646794221" sldId="280"/>
        </pc:sldMkLst>
        <pc:spChg chg="mod">
          <ac:chgData name="Wick, Felix" userId="85efb633-acf6-425d-a271-4f136bfa2fb0" providerId="ADAL" clId="{DACC29C2-A778-45C7-8543-4D646C639406}" dt="2025-03-09T21:52:50.998" v="11814" actId="20577"/>
          <ac:spMkLst>
            <pc:docMk/>
            <pc:sldMk cId="3646794221" sldId="280"/>
            <ac:spMk id="3" creationId="{29945872-D040-A778-F947-8CB9B0E15E00}"/>
          </ac:spMkLst>
        </pc:spChg>
        <pc:spChg chg="add mod">
          <ac:chgData name="Wick, Felix" userId="85efb633-acf6-425d-a271-4f136bfa2fb0" providerId="ADAL" clId="{DACC29C2-A778-45C7-8543-4D646C639406}" dt="2025-03-11T13:28:29.264" v="15321" actId="1076"/>
          <ac:spMkLst>
            <pc:docMk/>
            <pc:sldMk cId="3646794221" sldId="280"/>
            <ac:spMk id="5" creationId="{6FC77C72-EE18-C4F3-7102-FE787DC76B98}"/>
          </ac:spMkLst>
        </pc:spChg>
        <pc:spChg chg="mod">
          <ac:chgData name="Wick, Felix" userId="85efb633-acf6-425d-a271-4f136bfa2fb0" providerId="ADAL" clId="{DACC29C2-A778-45C7-8543-4D646C639406}" dt="2025-03-09T21:54:08.520" v="11854" actId="1076"/>
          <ac:spMkLst>
            <pc:docMk/>
            <pc:sldMk cId="3646794221" sldId="280"/>
            <ac:spMk id="19" creationId="{CED0E960-D87B-FCD5-860D-C122F94948B4}"/>
          </ac:spMkLst>
        </pc:spChg>
        <pc:spChg chg="add del mod">
          <ac:chgData name="Wick, Felix" userId="85efb633-acf6-425d-a271-4f136bfa2fb0" providerId="ADAL" clId="{DACC29C2-A778-45C7-8543-4D646C639406}" dt="2025-03-09T21:53:07.872" v="11836" actId="1036"/>
          <ac:spMkLst>
            <pc:docMk/>
            <pc:sldMk cId="3646794221" sldId="280"/>
            <ac:spMk id="21" creationId="{BB16D835-0410-63C6-984F-8F0D2C19AD79}"/>
          </ac:spMkLst>
        </pc:spChg>
        <pc:spChg chg="add del mod">
          <ac:chgData name="Wick, Felix" userId="85efb633-acf6-425d-a271-4f136bfa2fb0" providerId="ADAL" clId="{DACC29C2-A778-45C7-8543-4D646C639406}" dt="2025-03-09T21:54:55.062" v="11889" actId="1076"/>
          <ac:spMkLst>
            <pc:docMk/>
            <pc:sldMk cId="3646794221" sldId="280"/>
            <ac:spMk id="22" creationId="{98C17276-3A4B-516A-B044-89D5AE63745F}"/>
          </ac:spMkLst>
        </pc:spChg>
        <pc:spChg chg="mod">
          <ac:chgData name="Wick, Felix" userId="85efb633-acf6-425d-a271-4f136bfa2fb0" providerId="ADAL" clId="{DACC29C2-A778-45C7-8543-4D646C639406}" dt="2025-03-09T21:25:11.224" v="11403" actId="1036"/>
          <ac:spMkLst>
            <pc:docMk/>
            <pc:sldMk cId="3646794221" sldId="280"/>
            <ac:spMk id="34" creationId="{416DF45E-F683-CC7D-C4A5-58FB2DB8AEDE}"/>
          </ac:spMkLst>
        </pc:spChg>
        <pc:picChg chg="mod">
          <ac:chgData name="Wick, Felix" userId="85efb633-acf6-425d-a271-4f136bfa2fb0" providerId="ADAL" clId="{DACC29C2-A778-45C7-8543-4D646C639406}" dt="2025-03-09T21:51:22.585" v="11807" actId="1076"/>
          <ac:picMkLst>
            <pc:docMk/>
            <pc:sldMk cId="3646794221" sldId="280"/>
            <ac:picMk id="6" creationId="{19A6DFB9-DB90-0D13-EF8E-FF304FB58D3F}"/>
          </ac:picMkLst>
        </pc:picChg>
        <pc:cxnChg chg="mod">
          <ac:chgData name="Wick, Felix" userId="85efb633-acf6-425d-a271-4f136bfa2fb0" providerId="ADAL" clId="{DACC29C2-A778-45C7-8543-4D646C639406}" dt="2025-03-09T21:53:20.435" v="11838" actId="14100"/>
          <ac:cxnSpMkLst>
            <pc:docMk/>
            <pc:sldMk cId="3646794221" sldId="280"/>
            <ac:cxnSpMk id="8" creationId="{B12BBB2B-F6C7-FD92-20B5-C363C5428A16}"/>
          </ac:cxnSpMkLst>
        </pc:cxnChg>
        <pc:cxnChg chg="mod">
          <ac:chgData name="Wick, Felix" userId="85efb633-acf6-425d-a271-4f136bfa2fb0" providerId="ADAL" clId="{DACC29C2-A778-45C7-8543-4D646C639406}" dt="2025-03-09T21:53:15.504" v="11837" actId="14100"/>
          <ac:cxnSpMkLst>
            <pc:docMk/>
            <pc:sldMk cId="3646794221" sldId="280"/>
            <ac:cxnSpMk id="10" creationId="{959D5BBA-F854-2A69-E203-60073BB09181}"/>
          </ac:cxnSpMkLst>
        </pc:cxnChg>
        <pc:cxnChg chg="add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16" creationId="{606F7AC4-09B2-802B-1DCA-8FE2298FDB2C}"/>
          </ac:cxnSpMkLst>
        </pc:cxnChg>
        <pc:cxnChg chg="add del mod">
          <ac:chgData name="Wick, Felix" userId="85efb633-acf6-425d-a271-4f136bfa2fb0" providerId="ADAL" clId="{DACC29C2-A778-45C7-8543-4D646C639406}" dt="2025-03-09T21:53:07.872" v="11836" actId="1036"/>
          <ac:cxnSpMkLst>
            <pc:docMk/>
            <pc:sldMk cId="3646794221" sldId="280"/>
            <ac:cxnSpMk id="26" creationId="{95528652-11FD-350A-26C8-9E6ECD9A1AB0}"/>
          </ac:cxnSpMkLst>
        </pc:cxnChg>
        <pc:cxnChg chg="mod">
          <ac:chgData name="Wick, Felix" userId="85efb633-acf6-425d-a271-4f136bfa2fb0" providerId="ADAL" clId="{DACC29C2-A778-45C7-8543-4D646C639406}" dt="2025-03-09T21:55:06.519" v="11891" actId="14100"/>
          <ac:cxnSpMkLst>
            <pc:docMk/>
            <pc:sldMk cId="3646794221" sldId="280"/>
            <ac:cxnSpMk id="28" creationId="{A3DF3077-3CBC-E817-F1A6-04197C769F12}"/>
          </ac:cxnSpMkLst>
        </pc:cxnChg>
      </pc:sldChg>
      <pc:sldChg chg="modSp mod">
        <pc:chgData name="Wick, Felix" userId="85efb633-acf6-425d-a271-4f136bfa2fb0" providerId="ADAL" clId="{DACC29C2-A778-45C7-8543-4D646C639406}" dt="2025-03-10T23:24:12.731" v="12701" actId="20577"/>
        <pc:sldMkLst>
          <pc:docMk/>
          <pc:sldMk cId="1884253723" sldId="281"/>
        </pc:sldMkLst>
        <pc:spChg chg="mod">
          <ac:chgData name="Wick, Felix" userId="85efb633-acf6-425d-a271-4f136bfa2fb0" providerId="ADAL" clId="{DACC29C2-A778-45C7-8543-4D646C639406}" dt="2025-03-10T23:24:12.731" v="12701" actId="20577"/>
          <ac:spMkLst>
            <pc:docMk/>
            <pc:sldMk cId="1884253723" sldId="281"/>
            <ac:spMk id="3" creationId="{1F0C0982-28EA-B591-5F89-28F258F77789}"/>
          </ac:spMkLst>
        </pc:spChg>
      </pc:sldChg>
      <pc:sldChg chg="delSp modSp mod">
        <pc:chgData name="Wick, Felix" userId="85efb633-acf6-425d-a271-4f136bfa2fb0" providerId="ADAL" clId="{DACC29C2-A778-45C7-8543-4D646C639406}" dt="2025-02-28T21:58:37.089" v="2900" actId="20577"/>
        <pc:sldMkLst>
          <pc:docMk/>
          <pc:sldMk cId="2933469855" sldId="282"/>
        </pc:sldMkLst>
        <pc:spChg chg="mod">
          <ac:chgData name="Wick, Felix" userId="85efb633-acf6-425d-a271-4f136bfa2fb0" providerId="ADAL" clId="{DACC29C2-A778-45C7-8543-4D646C639406}" dt="2025-02-28T21:58:37.089" v="2900" actId="20577"/>
          <ac:spMkLst>
            <pc:docMk/>
            <pc:sldMk cId="2933469855" sldId="282"/>
            <ac:spMk id="3" creationId="{E55011B8-5EEE-3602-A460-9F29BB6C2063}"/>
          </ac:spMkLst>
        </pc:spChg>
      </pc:sldChg>
      <pc:sldChg chg="modSp mod">
        <pc:chgData name="Wick, Felix" userId="85efb633-acf6-425d-a271-4f136bfa2fb0" providerId="ADAL" clId="{DACC29C2-A778-45C7-8543-4D646C639406}" dt="2025-02-28T10:03:34.390" v="582" actId="14100"/>
        <pc:sldMkLst>
          <pc:docMk/>
          <pc:sldMk cId="2783926056" sldId="302"/>
        </pc:sldMkLst>
        <pc:spChg chg="mod">
          <ac:chgData name="Wick, Felix" userId="85efb633-acf6-425d-a271-4f136bfa2fb0" providerId="ADAL" clId="{DACC29C2-A778-45C7-8543-4D646C639406}" dt="2025-02-28T10:03:34.390" v="582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DACC29C2-A778-45C7-8543-4D646C639406}" dt="2025-02-28T10:03:23.062" v="581" actId="1076"/>
          <ac:spMkLst>
            <pc:docMk/>
            <pc:sldMk cId="2783926056" sldId="302"/>
            <ac:spMk id="5" creationId="{E2AA4B8D-555A-2D6B-FD2B-CC021E6DA531}"/>
          </ac:spMkLst>
        </pc:spChg>
      </pc:sldChg>
      <pc:sldChg chg="modSp mod">
        <pc:chgData name="Wick, Felix" userId="85efb633-acf6-425d-a271-4f136bfa2fb0" providerId="ADAL" clId="{DACC29C2-A778-45C7-8543-4D646C639406}" dt="2025-03-11T08:36:32.085" v="13518" actId="1076"/>
        <pc:sldMkLst>
          <pc:docMk/>
          <pc:sldMk cId="3022990104" sldId="307"/>
        </pc:sldMkLst>
        <pc:spChg chg="mod">
          <ac:chgData name="Wick, Felix" userId="85efb633-acf6-425d-a271-4f136bfa2fb0" providerId="ADAL" clId="{DACC29C2-A778-45C7-8543-4D646C639406}" dt="2025-03-11T08:35:58.437" v="13516" actId="20577"/>
          <ac:spMkLst>
            <pc:docMk/>
            <pc:sldMk cId="3022990104" sldId="307"/>
            <ac:spMk id="8" creationId="{810711E5-A148-18BC-EF8F-1A61C81EED33}"/>
          </ac:spMkLst>
        </pc:spChg>
        <pc:picChg chg="mod">
          <ac:chgData name="Wick, Felix" userId="85efb633-acf6-425d-a271-4f136bfa2fb0" providerId="ADAL" clId="{DACC29C2-A778-45C7-8543-4D646C639406}" dt="2025-03-11T08:36:32.085" v="13518" actId="1076"/>
          <ac:picMkLst>
            <pc:docMk/>
            <pc:sldMk cId="3022990104" sldId="307"/>
            <ac:picMk id="1026" creationId="{38326D57-B4E5-7E18-072D-0620717370DF}"/>
          </ac:picMkLst>
        </pc:picChg>
      </pc:sldChg>
      <pc:sldChg chg="modSp">
        <pc:chgData name="Wick, Felix" userId="85efb633-acf6-425d-a271-4f136bfa2fb0" providerId="ADAL" clId="{DACC29C2-A778-45C7-8543-4D646C639406}" dt="2025-03-04T20:46:50.396" v="9984" actId="20577"/>
        <pc:sldMkLst>
          <pc:docMk/>
          <pc:sldMk cId="2698973814" sldId="311"/>
        </pc:sldMkLst>
        <pc:spChg chg="mod">
          <ac:chgData name="Wick, Felix" userId="85efb633-acf6-425d-a271-4f136bfa2fb0" providerId="ADAL" clId="{DACC29C2-A778-45C7-8543-4D646C639406}" dt="2025-03-04T20:46:50.396" v="9984" actId="20577"/>
          <ac:spMkLst>
            <pc:docMk/>
            <pc:sldMk cId="2698973814" sldId="311"/>
            <ac:spMk id="3" creationId="{B0D4BE74-7B1A-6775-F824-4757417F3E47}"/>
          </ac:spMkLst>
        </pc:spChg>
      </pc:sldChg>
      <pc:sldChg chg="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81699343" sldId="319"/>
        </pc:sldMkLst>
      </pc:sldChg>
      <pc:sldChg chg="modSp del mod">
        <pc:chgData name="Wick, Felix" userId="85efb633-acf6-425d-a271-4f136bfa2fb0" providerId="ADAL" clId="{DACC29C2-A778-45C7-8543-4D646C639406}" dt="2025-03-12T21:44:03.425" v="19486" actId="1036"/>
        <pc:sldMkLst>
          <pc:docMk/>
          <pc:sldMk cId="2804191858" sldId="320"/>
        </pc:sldMkLst>
        <pc:spChg chg="mod">
          <ac:chgData name="Wick, Felix" userId="85efb633-acf6-425d-a271-4f136bfa2fb0" providerId="ADAL" clId="{DACC29C2-A778-45C7-8543-4D646C639406}" dt="2025-03-12T21:43:47.753" v="19484" actId="20577"/>
          <ac:spMkLst>
            <pc:docMk/>
            <pc:sldMk cId="2804191858" sldId="320"/>
            <ac:spMk id="6" creationId="{6F017680-C8C3-4448-E421-142A36644C2A}"/>
          </ac:spMkLst>
        </pc:spChg>
        <pc:spChg chg="mod">
          <ac:chgData name="Wick, Felix" userId="85efb633-acf6-425d-a271-4f136bfa2fb0" providerId="ADAL" clId="{DACC29C2-A778-45C7-8543-4D646C639406}" dt="2025-03-12T21:44:03.425" v="19486" actId="1036"/>
          <ac:spMkLst>
            <pc:docMk/>
            <pc:sldMk cId="2804191858" sldId="320"/>
            <ac:spMk id="7" creationId="{D7EA8264-EE54-2A93-FC6E-01188FBD7C7C}"/>
          </ac:spMkLst>
        </pc:spChg>
      </pc:sldChg>
      <pc:sldChg chg="modSp mod">
        <pc:chgData name="Wick, Felix" userId="85efb633-acf6-425d-a271-4f136bfa2fb0" providerId="ADAL" clId="{DACC29C2-A778-45C7-8543-4D646C639406}" dt="2025-03-11T13:47:35.311" v="15464" actId="20577"/>
        <pc:sldMkLst>
          <pc:docMk/>
          <pc:sldMk cId="1190384771" sldId="323"/>
        </pc:sldMkLst>
        <pc:spChg chg="mod">
          <ac:chgData name="Wick, Felix" userId="85efb633-acf6-425d-a271-4f136bfa2fb0" providerId="ADAL" clId="{DACC29C2-A778-45C7-8543-4D646C639406}" dt="2025-03-11T13:47:35.311" v="15464" actId="20577"/>
          <ac:spMkLst>
            <pc:docMk/>
            <pc:sldMk cId="1190384771" sldId="323"/>
            <ac:spMk id="3" creationId="{04C76BBB-2079-38AD-4A43-DA2158A4E50A}"/>
          </ac:spMkLst>
        </pc:spChg>
        <pc:spChg chg="mod">
          <ac:chgData name="Wick, Felix" userId="85efb633-acf6-425d-a271-4f136bfa2fb0" providerId="ADAL" clId="{DACC29C2-A778-45C7-8543-4D646C639406}" dt="2025-03-11T08:34:16.144" v="13509" actId="14100"/>
          <ac:spMkLst>
            <pc:docMk/>
            <pc:sldMk cId="1190384771" sldId="323"/>
            <ac:spMk id="9" creationId="{0F2B1A66-B02D-5257-6281-B7DF99C44AB9}"/>
          </ac:spMkLst>
        </pc:spChg>
        <pc:spChg chg="mod">
          <ac:chgData name="Wick, Felix" userId="85efb633-acf6-425d-a271-4f136bfa2fb0" providerId="ADAL" clId="{DACC29C2-A778-45C7-8543-4D646C639406}" dt="2025-03-11T08:34:02.083" v="13508" actId="14100"/>
          <ac:spMkLst>
            <pc:docMk/>
            <pc:sldMk cId="1190384771" sldId="323"/>
            <ac:spMk id="11" creationId="{DCE4BBCE-3566-814F-1379-8D103BFB9BAD}"/>
          </ac:spMkLst>
        </pc:spChg>
        <pc:spChg chg="mod">
          <ac:chgData name="Wick, Felix" userId="85efb633-acf6-425d-a271-4f136bfa2fb0" providerId="ADAL" clId="{DACC29C2-A778-45C7-8543-4D646C639406}" dt="2025-03-11T08:34:38.112" v="13510" actId="1076"/>
          <ac:spMkLst>
            <pc:docMk/>
            <pc:sldMk cId="1190384771" sldId="323"/>
            <ac:spMk id="14" creationId="{7EE99664-B90B-621C-6D43-FFCE8A1B561B}"/>
          </ac:spMkLst>
        </pc:spChg>
        <pc:cxnChg chg="mod">
          <ac:chgData name="Wick, Felix" userId="85efb633-acf6-425d-a271-4f136bfa2fb0" providerId="ADAL" clId="{DACC29C2-A778-45C7-8543-4D646C639406}" dt="2025-03-11T08:35:02.602" v="13515" actId="14100"/>
          <ac:cxnSpMkLst>
            <pc:docMk/>
            <pc:sldMk cId="1190384771" sldId="323"/>
            <ac:cxnSpMk id="16" creationId="{C54626D9-77E5-BF3F-D262-9C521C217061}"/>
          </ac:cxnSpMkLst>
        </pc:cxnChg>
      </pc:sldChg>
      <pc:sldChg chg="addSp delSp modSp mod">
        <pc:chgData name="Wick, Felix" userId="85efb633-acf6-425d-a271-4f136bfa2fb0" providerId="ADAL" clId="{DACC29C2-A778-45C7-8543-4D646C639406}" dt="2025-03-11T13:47:36.415" v="15466" actId="20577"/>
        <pc:sldMkLst>
          <pc:docMk/>
          <pc:sldMk cId="1196066773" sldId="631"/>
        </pc:sldMkLst>
        <pc:spChg chg="mod">
          <ac:chgData name="Wick, Felix" userId="85efb633-acf6-425d-a271-4f136bfa2fb0" providerId="ADAL" clId="{DACC29C2-A778-45C7-8543-4D646C639406}" dt="2025-03-11T13:47:36.415" v="15466" actId="20577"/>
          <ac:spMkLst>
            <pc:docMk/>
            <pc:sldMk cId="1196066773" sldId="631"/>
            <ac:spMk id="2" creationId="{A1DB3763-9386-C47A-F02A-CE7DD4572855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5" creationId="{F0D3D027-962B-DD47-A8CB-13988C08429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1" creationId="{8EAF2078-6D99-E92B-15A8-827B5A28E0C7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6" creationId="{8DA22B16-EDCE-F8EE-1962-FA3D32DF665A}"/>
          </ac:spMkLst>
        </pc:spChg>
        <pc:spChg chg="mod">
          <ac:chgData name="Wick, Felix" userId="85efb633-acf6-425d-a271-4f136bfa2fb0" providerId="ADAL" clId="{DACC29C2-A778-45C7-8543-4D646C639406}" dt="2025-03-10T23:43:34.696" v="12983" actId="1036"/>
          <ac:spMkLst>
            <pc:docMk/>
            <pc:sldMk cId="1196066773" sldId="631"/>
            <ac:spMk id="28" creationId="{48A2B951-BCE6-950C-E566-C09D502B6C54}"/>
          </ac:spMkLst>
        </pc:spChg>
        <pc:picChg chg="mod">
          <ac:chgData name="Wick, Felix" userId="85efb633-acf6-425d-a271-4f136bfa2fb0" providerId="ADAL" clId="{DACC29C2-A778-45C7-8543-4D646C639406}" dt="2025-03-10T23:43:34.696" v="12983" actId="1036"/>
          <ac:picMkLst>
            <pc:docMk/>
            <pc:sldMk cId="1196066773" sldId="631"/>
            <ac:picMk id="7" creationId="{9AF29264-9957-8445-88DC-420ED29EAA7F}"/>
          </ac:picMkLst>
        </pc:pic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19" creationId="{C3B0B6EA-E577-906B-DFF6-E199E421C8E2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3" creationId="{A33E8E98-191F-8C96-7EEE-517BB47D5BBD}"/>
          </ac:cxnSpMkLst>
        </pc:cxnChg>
        <pc:cxnChg chg="add 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24" creationId="{8E69CC95-3D52-4AF8-9AD1-4F5B32C5A26F}"/>
          </ac:cxnSpMkLst>
        </pc:cxnChg>
        <pc:cxnChg chg="mod">
          <ac:chgData name="Wick, Felix" userId="85efb633-acf6-425d-a271-4f136bfa2fb0" providerId="ADAL" clId="{DACC29C2-A778-45C7-8543-4D646C639406}" dt="2025-03-10T23:43:34.696" v="12983" actId="1036"/>
          <ac:cxnSpMkLst>
            <pc:docMk/>
            <pc:sldMk cId="1196066773" sldId="631"/>
            <ac:cxnSpMk id="32" creationId="{4020695E-09BD-CEC3-8D36-631363C01434}"/>
          </ac:cxnSpMkLst>
        </pc:cxnChg>
      </pc:sldChg>
      <pc:sldChg chg="modSp mod">
        <pc:chgData name="Wick, Felix" userId="85efb633-acf6-425d-a271-4f136bfa2fb0" providerId="ADAL" clId="{DACC29C2-A778-45C7-8543-4D646C639406}" dt="2025-02-28T23:29:13.401" v="4953" actId="20577"/>
        <pc:sldMkLst>
          <pc:docMk/>
          <pc:sldMk cId="1107238145" sldId="633"/>
        </pc:sldMkLst>
        <pc:spChg chg="mod">
          <ac:chgData name="Wick, Felix" userId="85efb633-acf6-425d-a271-4f136bfa2fb0" providerId="ADAL" clId="{DACC29C2-A778-45C7-8543-4D646C639406}" dt="2025-02-28T23:29:13.401" v="4953" actId="20577"/>
          <ac:spMkLst>
            <pc:docMk/>
            <pc:sldMk cId="1107238145" sldId="633"/>
            <ac:spMk id="3" creationId="{1249B1B0-1661-F50C-4ACA-6DE3D65E4E9B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8T10:16:49.051" v="21690" actId="14100"/>
        <pc:sldMkLst>
          <pc:docMk/>
          <pc:sldMk cId="2583285625" sldId="634"/>
        </pc:sldMkLst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2" creationId="{98D4D7E3-700E-1091-5389-5C4155B94EE1}"/>
          </ac:spMkLst>
        </pc:spChg>
        <pc:spChg chg="mod ord">
          <ac:chgData name="Wick, Felix" userId="85efb633-acf6-425d-a271-4f136bfa2fb0" providerId="ADAL" clId="{DACC29C2-A778-45C7-8543-4D646C639406}" dt="2025-02-28T13:06:12.669" v="1219" actId="700"/>
          <ac:spMkLst>
            <pc:docMk/>
            <pc:sldMk cId="2583285625" sldId="634"/>
            <ac:spMk id="3" creationId="{F293A203-1041-8C0A-7D41-9E1122486ED4}"/>
          </ac:spMkLst>
        </pc:spChg>
        <pc:spChg chg="add mod ord">
          <ac:chgData name="Wick, Felix" userId="85efb633-acf6-425d-a271-4f136bfa2fb0" providerId="ADAL" clId="{DACC29C2-A778-45C7-8543-4D646C639406}" dt="2025-03-18T10:16:49.051" v="21690" actId="14100"/>
          <ac:spMkLst>
            <pc:docMk/>
            <pc:sldMk cId="2583285625" sldId="634"/>
            <ac:spMk id="6" creationId="{C739FDE9-1753-8781-B511-6E9614437CC4}"/>
          </ac:spMkLst>
        </pc:spChg>
        <pc:spChg chg="add mod">
          <ac:chgData name="Wick, Felix" userId="85efb633-acf6-425d-a271-4f136bfa2fb0" providerId="ADAL" clId="{DACC29C2-A778-45C7-8543-4D646C639406}" dt="2025-02-28T13:37:43.093" v="1799" actId="1076"/>
          <ac:spMkLst>
            <pc:docMk/>
            <pc:sldMk cId="2583285625" sldId="634"/>
            <ac:spMk id="12" creationId="{72B51D46-F657-D01A-A957-B863C10D3D4B}"/>
          </ac:spMkLst>
        </pc:spChg>
        <pc:picChg chg="add mod">
          <ac:chgData name="Wick, Felix" userId="85efb633-acf6-425d-a271-4f136bfa2fb0" providerId="ADAL" clId="{DACC29C2-A778-45C7-8543-4D646C639406}" dt="2025-02-28T13:38:24.813" v="1822" actId="1076"/>
          <ac:picMkLst>
            <pc:docMk/>
            <pc:sldMk cId="2583285625" sldId="634"/>
            <ac:picMk id="1026" creationId="{F3786512-1124-EFBD-5C23-4ECFF1CE46A9}"/>
          </ac:picMkLst>
        </pc:picChg>
        <pc:picChg chg="add mod">
          <ac:chgData name="Wick, Felix" userId="85efb633-acf6-425d-a271-4f136bfa2fb0" providerId="ADAL" clId="{DACC29C2-A778-45C7-8543-4D646C639406}" dt="2025-02-28T13:22:18.092" v="1414" actId="1076"/>
          <ac:picMkLst>
            <pc:docMk/>
            <pc:sldMk cId="2583285625" sldId="634"/>
            <ac:picMk id="1028" creationId="{D75544C2-4A68-F54D-D427-1DCC3D650AD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06:32.526" v="6086" actId="14100"/>
        <pc:sldMkLst>
          <pc:docMk/>
          <pc:sldMk cId="2684778004" sldId="635"/>
        </pc:sldMkLst>
        <pc:spChg chg="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4" creationId="{08A31019-E704-98AF-386F-5EAB70A39A9E}"/>
          </ac:spMkLst>
        </pc:spChg>
        <pc:spChg chg="add mod ord">
          <ac:chgData name="Wick, Felix" userId="85efb633-acf6-425d-a271-4f136bfa2fb0" providerId="ADAL" clId="{DACC29C2-A778-45C7-8543-4D646C639406}" dt="2025-02-28T10:34:58.353" v="902" actId="700"/>
          <ac:spMkLst>
            <pc:docMk/>
            <pc:sldMk cId="2684778004" sldId="635"/>
            <ac:spMk id="5" creationId="{91C31BD1-2F62-3D06-0E3C-9FA606B48565}"/>
          </ac:spMkLst>
        </pc:spChg>
        <pc:spChg chg="add mod ord">
          <ac:chgData name="Wick, Felix" userId="85efb633-acf6-425d-a271-4f136bfa2fb0" providerId="ADAL" clId="{DACC29C2-A778-45C7-8543-4D646C639406}" dt="2025-03-02T22:06:32.526" v="6086" actId="14100"/>
          <ac:spMkLst>
            <pc:docMk/>
            <pc:sldMk cId="2684778004" sldId="635"/>
            <ac:spMk id="6" creationId="{45918CA0-37B0-E8D7-595B-A7B8F36DC108}"/>
          </ac:spMkLst>
        </pc:spChg>
        <pc:spChg chg="add mod">
          <ac:chgData name="Wick, Felix" userId="85efb633-acf6-425d-a271-4f136bfa2fb0" providerId="ADAL" clId="{DACC29C2-A778-45C7-8543-4D646C639406}" dt="2025-02-28T23:12:13.815" v="4264" actId="1076"/>
          <ac:spMkLst>
            <pc:docMk/>
            <pc:sldMk cId="2684778004" sldId="635"/>
            <ac:spMk id="10" creationId="{1E5B8D9A-ABEB-5AEA-5230-35116300783F}"/>
          </ac:spMkLst>
        </pc:spChg>
        <pc:picChg chg="add mod">
          <ac:chgData name="Wick, Felix" userId="85efb633-acf6-425d-a271-4f136bfa2fb0" providerId="ADAL" clId="{DACC29C2-A778-45C7-8543-4D646C639406}" dt="2025-02-28T23:12:06.362" v="4263" actId="1036"/>
          <ac:picMkLst>
            <pc:docMk/>
            <pc:sldMk cId="2684778004" sldId="635"/>
            <ac:picMk id="8" creationId="{89C6FBB9-A35E-45B6-3B39-840C918E5D94}"/>
          </ac:picMkLst>
        </pc:picChg>
      </pc:sldChg>
      <pc:sldChg chg="addSp modSp new mod">
        <pc:chgData name="Wick, Felix" userId="85efb633-acf6-425d-a271-4f136bfa2fb0" providerId="ADAL" clId="{DACC29C2-A778-45C7-8543-4D646C639406}" dt="2025-02-28T10:09:57.516" v="622" actId="167"/>
        <pc:sldMkLst>
          <pc:docMk/>
          <pc:sldMk cId="2140471172" sldId="636"/>
        </pc:sldMkLst>
        <pc:spChg chg="mod">
          <ac:chgData name="Wick, Felix" userId="85efb633-acf6-425d-a271-4f136bfa2fb0" providerId="ADAL" clId="{DACC29C2-A778-45C7-8543-4D646C639406}" dt="2025-02-28T09:59:11.577" v="519" actId="20577"/>
          <ac:spMkLst>
            <pc:docMk/>
            <pc:sldMk cId="2140471172" sldId="636"/>
            <ac:spMk id="2" creationId="{4B71E236-FA0D-F89B-836B-D3E1A9C129BE}"/>
          </ac:spMkLst>
        </pc:spChg>
        <pc:spChg chg="mod">
          <ac:chgData name="Wick, Felix" userId="85efb633-acf6-425d-a271-4f136bfa2fb0" providerId="ADAL" clId="{DACC29C2-A778-45C7-8543-4D646C639406}" dt="2025-02-28T10:00:49.720" v="557" actId="20577"/>
          <ac:spMkLst>
            <pc:docMk/>
            <pc:sldMk cId="2140471172" sldId="636"/>
            <ac:spMk id="3" creationId="{45FCB5CF-1A0F-3C85-74D2-9AD280390B4C}"/>
          </ac:spMkLst>
        </pc:spChg>
        <pc:picChg chg="add mod ord">
          <ac:chgData name="Wick, Felix" userId="85efb633-acf6-425d-a271-4f136bfa2fb0" providerId="ADAL" clId="{DACC29C2-A778-45C7-8543-4D646C639406}" dt="2025-02-28T10:09:55.659" v="621" actId="167"/>
          <ac:picMkLst>
            <pc:docMk/>
            <pc:sldMk cId="2140471172" sldId="636"/>
            <ac:picMk id="6" creationId="{19719576-94A4-32DC-8678-41623AE1D1B7}"/>
          </ac:picMkLst>
        </pc:picChg>
        <pc:picChg chg="add mod">
          <ac:chgData name="Wick, Felix" userId="85efb633-acf6-425d-a271-4f136bfa2fb0" providerId="ADAL" clId="{DACC29C2-A778-45C7-8543-4D646C639406}" dt="2025-02-28T10:09:57.516" v="622" actId="167"/>
          <ac:picMkLst>
            <pc:docMk/>
            <pc:sldMk cId="2140471172" sldId="636"/>
            <ac:picMk id="2050" creationId="{22F05D9D-E68B-42FD-61F5-76A96BC78C0B}"/>
          </ac:picMkLst>
        </pc:picChg>
      </pc:sldChg>
      <pc:sldChg chg="addSp delSp modSp new mod">
        <pc:chgData name="Wick, Felix" userId="85efb633-acf6-425d-a271-4f136bfa2fb0" providerId="ADAL" clId="{DACC29C2-A778-45C7-8543-4D646C639406}" dt="2025-02-28T10:34:02.760" v="895" actId="1076"/>
        <pc:sldMkLst>
          <pc:docMk/>
          <pc:sldMk cId="2299162347" sldId="637"/>
        </pc:sldMkLst>
        <pc:spChg chg="mod">
          <ac:chgData name="Wick, Felix" userId="85efb633-acf6-425d-a271-4f136bfa2fb0" providerId="ADAL" clId="{DACC29C2-A778-45C7-8543-4D646C639406}" dt="2025-02-28T10:17:43.393" v="674" actId="20577"/>
          <ac:spMkLst>
            <pc:docMk/>
            <pc:sldMk cId="2299162347" sldId="637"/>
            <ac:spMk id="2" creationId="{AD4DD73E-3081-3D14-70D6-AFC0A992AEDA}"/>
          </ac:spMkLst>
        </pc:spChg>
        <pc:spChg chg="add mod">
          <ac:chgData name="Wick, Felix" userId="85efb633-acf6-425d-a271-4f136bfa2fb0" providerId="ADAL" clId="{DACC29C2-A778-45C7-8543-4D646C639406}" dt="2025-02-28T10:34:02.760" v="895" actId="1076"/>
          <ac:spMkLst>
            <pc:docMk/>
            <pc:sldMk cId="2299162347" sldId="637"/>
            <ac:spMk id="10" creationId="{C83C5160-1A56-C485-58C2-E716FD0AA2D8}"/>
          </ac:spMkLst>
        </pc:spChg>
        <pc:spChg chg="add mod">
          <ac:chgData name="Wick, Felix" userId="85efb633-acf6-425d-a271-4f136bfa2fb0" providerId="ADAL" clId="{DACC29C2-A778-45C7-8543-4D646C639406}" dt="2025-02-28T10:33:36.055" v="889" actId="1076"/>
          <ac:spMkLst>
            <pc:docMk/>
            <pc:sldMk cId="2299162347" sldId="637"/>
            <ac:spMk id="11" creationId="{C251DC0A-0A51-1A85-091D-E1FDE24B145C}"/>
          </ac:spMkLst>
        </pc:spChg>
        <pc:spChg chg="add mod">
          <ac:chgData name="Wick, Felix" userId="85efb633-acf6-425d-a271-4f136bfa2fb0" providerId="ADAL" clId="{DACC29C2-A778-45C7-8543-4D646C639406}" dt="2025-02-28T10:33:47.121" v="893" actId="1076"/>
          <ac:spMkLst>
            <pc:docMk/>
            <pc:sldMk cId="2299162347" sldId="637"/>
            <ac:spMk id="12" creationId="{1E39CEAA-C60F-FD6F-4775-A10C1A255AC8}"/>
          </ac:spMkLst>
        </pc:spChg>
        <pc:picChg chg="add mod">
          <ac:chgData name="Wick, Felix" userId="85efb633-acf6-425d-a271-4f136bfa2fb0" providerId="ADAL" clId="{DACC29C2-A778-45C7-8543-4D646C639406}" dt="2025-02-28T10:33:11.373" v="877" actId="1038"/>
          <ac:picMkLst>
            <pc:docMk/>
            <pc:sldMk cId="2299162347" sldId="637"/>
            <ac:picMk id="7" creationId="{02B31845-7645-8954-121A-3F0BE6E76816}"/>
          </ac:picMkLst>
        </pc:picChg>
        <pc:picChg chg="add mod">
          <ac:chgData name="Wick, Felix" userId="85efb633-acf6-425d-a271-4f136bfa2fb0" providerId="ADAL" clId="{DACC29C2-A778-45C7-8543-4D646C639406}" dt="2025-02-28T10:33:37.728" v="890" actId="1076"/>
          <ac:picMkLst>
            <pc:docMk/>
            <pc:sldMk cId="2299162347" sldId="637"/>
            <ac:picMk id="9" creationId="{400EB2C6-9A9E-8FDF-855F-6BA5B5E0A1E5}"/>
          </ac:picMkLst>
        </pc:picChg>
      </pc:sldChg>
      <pc:sldChg chg="addSp delSp modSp new add del mod modClrScheme chgLayout">
        <pc:chgData name="Wick, Felix" userId="85efb633-acf6-425d-a271-4f136bfa2fb0" providerId="ADAL" clId="{DACC29C2-A778-45C7-8543-4D646C639406}" dt="2025-02-28T10:17:38.426" v="666" actId="47"/>
        <pc:sldMkLst>
          <pc:docMk/>
          <pc:sldMk cId="3115800977" sldId="638"/>
        </pc:sldMkLst>
      </pc:sldChg>
      <pc:sldChg chg="modSp new del mod">
        <pc:chgData name="Wick, Felix" userId="85efb633-acf6-425d-a271-4f136bfa2fb0" providerId="ADAL" clId="{DACC29C2-A778-45C7-8543-4D646C639406}" dt="2025-02-28T23:18:26.246" v="4530" actId="47"/>
        <pc:sldMkLst>
          <pc:docMk/>
          <pc:sldMk cId="3719438947" sldId="638"/>
        </pc:sldMkLst>
      </pc:sldChg>
      <pc:sldChg chg="addSp delSp modSp new mod modClrScheme chgLayout">
        <pc:chgData name="Wick, Felix" userId="85efb633-acf6-425d-a271-4f136bfa2fb0" providerId="ADAL" clId="{DACC29C2-A778-45C7-8543-4D646C639406}" dt="2025-02-28T23:05:44.265" v="4120" actId="167"/>
        <pc:sldMkLst>
          <pc:docMk/>
          <pc:sldMk cId="135831062" sldId="639"/>
        </pc:sldMkLst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2" creationId="{5F03BBD8-8765-F982-4F56-8FAC481D08CC}"/>
          </ac:spMkLst>
        </pc:spChg>
        <pc:spChg chg="mod ord">
          <ac:chgData name="Wick, Felix" userId="85efb633-acf6-425d-a271-4f136bfa2fb0" providerId="ADAL" clId="{DACC29C2-A778-45C7-8543-4D646C639406}" dt="2025-02-28T20:55:20.937" v="1917" actId="700"/>
          <ac:spMkLst>
            <pc:docMk/>
            <pc:sldMk cId="135831062" sldId="639"/>
            <ac:spMk id="3" creationId="{0F24CFF2-D089-C4C1-E1FB-1B7824AFB7C5}"/>
          </ac:spMkLst>
        </pc:spChg>
        <pc:spChg chg="add mod ord">
          <ac:chgData name="Wick, Felix" userId="85efb633-acf6-425d-a271-4f136bfa2fb0" providerId="ADAL" clId="{DACC29C2-A778-45C7-8543-4D646C639406}" dt="2025-02-28T23:05:33.005" v="4099"/>
          <ac:spMkLst>
            <pc:docMk/>
            <pc:sldMk cId="135831062" sldId="639"/>
            <ac:spMk id="4" creationId="{C73E205D-9D96-1A11-C2CD-A634E9B5CE76}"/>
          </ac:spMkLst>
        </pc:spChg>
        <pc:picChg chg="add mod ord">
          <ac:chgData name="Wick, Felix" userId="85efb633-acf6-425d-a271-4f136bfa2fb0" providerId="ADAL" clId="{DACC29C2-A778-45C7-8543-4D646C639406}" dt="2025-02-28T23:05:44.265" v="4120" actId="167"/>
          <ac:picMkLst>
            <pc:docMk/>
            <pc:sldMk cId="135831062" sldId="639"/>
            <ac:picMk id="10" creationId="{FBBA1BD9-B2F2-6741-3D5F-2C7D83B49FE7}"/>
          </ac:picMkLst>
        </pc:picChg>
      </pc:sldChg>
      <pc:sldChg chg="addSp delSp modSp new mod">
        <pc:chgData name="Wick, Felix" userId="85efb633-acf6-425d-a271-4f136bfa2fb0" providerId="ADAL" clId="{DACC29C2-A778-45C7-8543-4D646C639406}" dt="2025-03-04T21:11:59.618" v="10826" actId="1076"/>
        <pc:sldMkLst>
          <pc:docMk/>
          <pc:sldMk cId="3870313619" sldId="640"/>
        </pc:sldMkLst>
        <pc:spChg chg="mod">
          <ac:chgData name="Wick, Felix" userId="85efb633-acf6-425d-a271-4f136bfa2fb0" providerId="ADAL" clId="{DACC29C2-A778-45C7-8543-4D646C639406}" dt="2025-02-28T20:56:30.484" v="1967" actId="20577"/>
          <ac:spMkLst>
            <pc:docMk/>
            <pc:sldMk cId="3870313619" sldId="640"/>
            <ac:spMk id="2" creationId="{38441EAD-D722-0E92-F37F-500D79A9BB13}"/>
          </ac:spMkLst>
        </pc:spChg>
        <pc:spChg chg="add mod">
          <ac:chgData name="Wick, Felix" userId="85efb633-acf6-425d-a271-4f136bfa2fb0" providerId="ADAL" clId="{DACC29C2-A778-45C7-8543-4D646C639406}" dt="2025-03-04T21:11:59.618" v="10826" actId="1076"/>
          <ac:spMkLst>
            <pc:docMk/>
            <pc:sldMk cId="3870313619" sldId="640"/>
            <ac:spMk id="4" creationId="{8D14ADB8-0EBB-7174-F163-168F4C49F552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6" creationId="{F432EDC7-9D5E-6A14-55FD-6E109CF6BF2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9" creationId="{B7087094-D4B4-3E9B-B2E8-C26237C18259}"/>
          </ac:spMkLst>
        </pc:spChg>
        <pc:spChg chg="add mod">
          <ac:chgData name="Wick, Felix" userId="85efb633-acf6-425d-a271-4f136bfa2fb0" providerId="ADAL" clId="{DACC29C2-A778-45C7-8543-4D646C639406}" dt="2025-03-04T21:11:49.715" v="10825" actId="1035"/>
          <ac:spMkLst>
            <pc:docMk/>
            <pc:sldMk cId="3870313619" sldId="640"/>
            <ac:spMk id="12" creationId="{027BC398-6BDF-2B36-F8C7-BE04CA04BEC0}"/>
          </ac:spMkLst>
        </pc:spChg>
        <pc:picChg chg="add mod ord">
          <ac:chgData name="Wick, Felix" userId="85efb633-acf6-425d-a271-4f136bfa2fb0" providerId="ADAL" clId="{DACC29C2-A778-45C7-8543-4D646C639406}" dt="2025-03-04T21:11:49.715" v="10825" actId="1035"/>
          <ac:picMkLst>
            <pc:docMk/>
            <pc:sldMk cId="3870313619" sldId="640"/>
            <ac:picMk id="7" creationId="{BC116EF6-8361-256F-3C88-DB74586C60EA}"/>
          </ac:picMkLst>
        </pc:pic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8" creationId="{E676A3A0-F7C7-F970-FE1C-2680B35965E5}"/>
          </ac:cxnSpMkLst>
        </pc:cxnChg>
        <pc:cxnChg chg="add mod">
          <ac:chgData name="Wick, Felix" userId="85efb633-acf6-425d-a271-4f136bfa2fb0" providerId="ADAL" clId="{DACC29C2-A778-45C7-8543-4D646C639406}" dt="2025-03-04T21:11:49.715" v="10825" actId="1035"/>
          <ac:cxnSpMkLst>
            <pc:docMk/>
            <pc:sldMk cId="3870313619" sldId="640"/>
            <ac:cxnSpMk id="11" creationId="{5F607F4B-6641-68AA-3634-B4BF368A1716}"/>
          </ac:cxnSpMkLst>
        </pc:cxnChg>
      </pc:sldChg>
      <pc:sldChg chg="addSp modSp new mod">
        <pc:chgData name="Wick, Felix" userId="85efb633-acf6-425d-a271-4f136bfa2fb0" providerId="ADAL" clId="{DACC29C2-A778-45C7-8543-4D646C639406}" dt="2025-02-28T22:38:38.182" v="3518" actId="20577"/>
        <pc:sldMkLst>
          <pc:docMk/>
          <pc:sldMk cId="2680177618" sldId="641"/>
        </pc:sldMkLst>
        <pc:spChg chg="mod">
          <ac:chgData name="Wick, Felix" userId="85efb633-acf6-425d-a271-4f136bfa2fb0" providerId="ADAL" clId="{DACC29C2-A778-45C7-8543-4D646C639406}" dt="2025-02-28T21:45:22.354" v="2579" actId="20577"/>
          <ac:spMkLst>
            <pc:docMk/>
            <pc:sldMk cId="2680177618" sldId="641"/>
            <ac:spMk id="2" creationId="{4CB3EC65-4EF0-A0AE-5028-2BE1A88B17DF}"/>
          </ac:spMkLst>
        </pc:spChg>
        <pc:spChg chg="add mod">
          <ac:chgData name="Wick, Felix" userId="85efb633-acf6-425d-a271-4f136bfa2fb0" providerId="ADAL" clId="{DACC29C2-A778-45C7-8543-4D646C639406}" dt="2025-02-28T21:46:25.151" v="2597" actId="1076"/>
          <ac:spMkLst>
            <pc:docMk/>
            <pc:sldMk cId="2680177618" sldId="641"/>
            <ac:spMk id="5" creationId="{49FED476-420D-9280-878D-E5697FC8E379}"/>
          </ac:spMkLst>
        </pc:spChg>
        <pc:spChg chg="add mod">
          <ac:chgData name="Wick, Felix" userId="85efb633-acf6-425d-a271-4f136bfa2fb0" providerId="ADAL" clId="{DACC29C2-A778-45C7-8543-4D646C639406}" dt="2025-02-28T22:38:38.182" v="3518" actId="20577"/>
          <ac:spMkLst>
            <pc:docMk/>
            <pc:sldMk cId="2680177618" sldId="641"/>
            <ac:spMk id="6" creationId="{82035968-D916-A5B8-A744-79691437C636}"/>
          </ac:spMkLst>
        </pc:spChg>
        <pc:spChg chg="add mod">
          <ac:chgData name="Wick, Felix" userId="85efb633-acf6-425d-a271-4f136bfa2fb0" providerId="ADAL" clId="{DACC29C2-A778-45C7-8543-4D646C639406}" dt="2025-02-28T21:49:53.829" v="2783" actId="14100"/>
          <ac:spMkLst>
            <pc:docMk/>
            <pc:sldMk cId="2680177618" sldId="641"/>
            <ac:spMk id="9" creationId="{C7A8D171-393C-A8EE-07DD-37F62BA9AE69}"/>
          </ac:spMkLst>
        </pc:spChg>
        <pc:spChg chg="add mod">
          <ac:chgData name="Wick, Felix" userId="85efb633-acf6-425d-a271-4f136bfa2fb0" providerId="ADAL" clId="{DACC29C2-A778-45C7-8543-4D646C639406}" dt="2025-02-28T21:31:05.290" v="2397" actId="1076"/>
          <ac:spMkLst>
            <pc:docMk/>
            <pc:sldMk cId="2680177618" sldId="641"/>
            <ac:spMk id="12" creationId="{8D47A0B9-735C-801C-A5AA-8D25FD4BF6F4}"/>
          </ac:spMkLst>
        </pc:spChg>
        <pc:spChg chg="add mod">
          <ac:chgData name="Wick, Felix" userId="85efb633-acf6-425d-a271-4f136bfa2fb0" providerId="ADAL" clId="{DACC29C2-A778-45C7-8543-4D646C639406}" dt="2025-02-28T21:49:17.616" v="2766" actId="1076"/>
          <ac:spMkLst>
            <pc:docMk/>
            <pc:sldMk cId="2680177618" sldId="641"/>
            <ac:spMk id="17" creationId="{302FCE96-D1CF-4A67-2875-6E1CB9EC7C4D}"/>
          </ac:spMkLst>
        </pc:spChg>
        <pc:cxnChg chg="add mod">
          <ac:chgData name="Wick, Felix" userId="85efb633-acf6-425d-a271-4f136bfa2fb0" providerId="ADAL" clId="{DACC29C2-A778-45C7-8543-4D646C639406}" dt="2025-02-28T21:33:07.345" v="2421" actId="14100"/>
          <ac:cxnSpMkLst>
            <pc:docMk/>
            <pc:sldMk cId="2680177618" sldId="641"/>
            <ac:cxnSpMk id="8" creationId="{8B378655-C947-C913-AEB0-AF68A96A2E52}"/>
          </ac:cxnSpMkLst>
        </pc:cxnChg>
        <pc:cxnChg chg="add mod">
          <ac:chgData name="Wick, Felix" userId="85efb633-acf6-425d-a271-4f136bfa2fb0" providerId="ADAL" clId="{DACC29C2-A778-45C7-8543-4D646C639406}" dt="2025-02-28T21:33:20.778" v="2427" actId="1035"/>
          <ac:cxnSpMkLst>
            <pc:docMk/>
            <pc:sldMk cId="2680177618" sldId="641"/>
            <ac:cxnSpMk id="11" creationId="{CB204A23-CD5B-9576-6FFD-D25F5BFC0684}"/>
          </ac:cxnSpMkLst>
        </pc:cxnChg>
        <pc:cxnChg chg="add mod">
          <ac:chgData name="Wick, Felix" userId="85efb633-acf6-425d-a271-4f136bfa2fb0" providerId="ADAL" clId="{DACC29C2-A778-45C7-8543-4D646C639406}" dt="2025-02-28T21:49:34.194" v="2768" actId="14100"/>
          <ac:cxnSpMkLst>
            <pc:docMk/>
            <pc:sldMk cId="2680177618" sldId="641"/>
            <ac:cxnSpMk id="19" creationId="{ADA799CA-9800-4737-A656-E9792250826A}"/>
          </ac:cxnSpMkLst>
        </pc:cxnChg>
      </pc:sldChg>
      <pc:sldChg chg="addSp delSp modSp new mod">
        <pc:chgData name="Wick, Felix" userId="85efb633-acf6-425d-a271-4f136bfa2fb0" providerId="ADAL" clId="{DACC29C2-A778-45C7-8543-4D646C639406}" dt="2025-02-28T22:40:45.839" v="3544" actId="5793"/>
        <pc:sldMkLst>
          <pc:docMk/>
          <pc:sldMk cId="306706571" sldId="642"/>
        </pc:sldMkLst>
        <pc:spChg chg="mod">
          <ac:chgData name="Wick, Felix" userId="85efb633-acf6-425d-a271-4f136bfa2fb0" providerId="ADAL" clId="{DACC29C2-A778-45C7-8543-4D646C639406}" dt="2025-02-28T21:59:53.773" v="2930" actId="20577"/>
          <ac:spMkLst>
            <pc:docMk/>
            <pc:sldMk cId="306706571" sldId="642"/>
            <ac:spMk id="2" creationId="{8B7F66D1-339D-CD20-AF3A-1A820DB027A5}"/>
          </ac:spMkLst>
        </pc:spChg>
        <pc:spChg chg="mod">
          <ac:chgData name="Wick, Felix" userId="85efb633-acf6-425d-a271-4f136bfa2fb0" providerId="ADAL" clId="{DACC29C2-A778-45C7-8543-4D646C639406}" dt="2025-02-28T22:40:45.839" v="3544" actId="5793"/>
          <ac:spMkLst>
            <pc:docMk/>
            <pc:sldMk cId="306706571" sldId="642"/>
            <ac:spMk id="3" creationId="{D8FB9C67-823D-7EB6-C7C1-F9A4A736E729}"/>
          </ac:spMkLst>
        </pc:spChg>
      </pc:sldChg>
      <pc:sldChg chg="new del">
        <pc:chgData name="Wick, Felix" userId="85efb633-acf6-425d-a271-4f136bfa2fb0" providerId="ADAL" clId="{DACC29C2-A778-45C7-8543-4D646C639406}" dt="2025-02-28T21:25:41.091" v="2140" actId="680"/>
        <pc:sldMkLst>
          <pc:docMk/>
          <pc:sldMk cId="3916881294" sldId="642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02T21:54:35.174" v="5887" actId="1037"/>
        <pc:sldMkLst>
          <pc:docMk/>
          <pc:sldMk cId="3442234508" sldId="643"/>
        </pc:sldMkLst>
        <pc:spChg chg="add mod ord">
          <ac:chgData name="Wick, Felix" userId="85efb633-acf6-425d-a271-4f136bfa2fb0" providerId="ADAL" clId="{DACC29C2-A778-45C7-8543-4D646C639406}" dt="2025-03-02T21:54:23.217" v="5855" actId="1038"/>
          <ac:spMkLst>
            <pc:docMk/>
            <pc:sldMk cId="3442234508" sldId="643"/>
            <ac:spMk id="2" creationId="{6DEC0078-A9F9-F1B1-AF50-7651EE4830CB}"/>
          </ac:spMkLst>
        </pc:spChg>
        <pc:spChg chg="mod ord">
          <ac:chgData name="Wick, Felix" userId="85efb633-acf6-425d-a271-4f136bfa2fb0" providerId="ADAL" clId="{DACC29C2-A778-45C7-8543-4D646C639406}" dt="2025-02-28T22:45:59.161" v="3609" actId="700"/>
          <ac:spMkLst>
            <pc:docMk/>
            <pc:sldMk cId="3442234508" sldId="643"/>
            <ac:spMk id="3" creationId="{58060F8F-3A55-BAB2-6659-E9ADB4EDDC15}"/>
          </ac:spMkLst>
        </pc:spChg>
        <pc:spChg chg="add mod">
          <ac:chgData name="Wick, Felix" userId="85efb633-acf6-425d-a271-4f136bfa2fb0" providerId="ADAL" clId="{DACC29C2-A778-45C7-8543-4D646C639406}" dt="2025-02-28T22:47:14.858" v="3623" actId="164"/>
          <ac:spMkLst>
            <pc:docMk/>
            <pc:sldMk cId="3442234508" sldId="643"/>
            <ac:spMk id="8" creationId="{0CF6BA49-DFBC-7065-7BB8-E854392DA9C1}"/>
          </ac:spMkLst>
        </pc:spChg>
        <pc:spChg chg="add mod">
          <ac:chgData name="Wick, Felix" userId="85efb633-acf6-425d-a271-4f136bfa2fb0" providerId="ADAL" clId="{DACC29C2-A778-45C7-8543-4D646C639406}" dt="2025-03-02T21:53:31.312" v="5822" actId="1076"/>
          <ac:spMkLst>
            <pc:docMk/>
            <pc:sldMk cId="3442234508" sldId="643"/>
            <ac:spMk id="10" creationId="{EA690B86-1298-15A5-1D12-2D0F24D064D5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1" creationId="{2E6F5EA9-329B-FF65-0938-EADF6C8FCE37}"/>
          </ac:spMkLst>
        </pc:spChg>
        <pc:spChg chg="add mod">
          <ac:chgData name="Wick, Felix" userId="85efb633-acf6-425d-a271-4f136bfa2fb0" providerId="ADAL" clId="{DACC29C2-A778-45C7-8543-4D646C639406}" dt="2025-03-02T21:53:23.776" v="5821" actId="1035"/>
          <ac:spMkLst>
            <pc:docMk/>
            <pc:sldMk cId="3442234508" sldId="643"/>
            <ac:spMk id="12" creationId="{629D48BB-FA66-9107-9029-89941EF2D922}"/>
          </ac:spMkLst>
        </pc:spChg>
        <pc:grpChg chg="add mod">
          <ac:chgData name="Wick, Felix" userId="85efb633-acf6-425d-a271-4f136bfa2fb0" providerId="ADAL" clId="{DACC29C2-A778-45C7-8543-4D646C639406}" dt="2025-03-02T21:54:35.174" v="5887" actId="1037"/>
          <ac:grpSpMkLst>
            <pc:docMk/>
            <pc:sldMk cId="3442234508" sldId="643"/>
            <ac:grpSpMk id="9" creationId="{6001D14E-AD7E-3DF4-440D-8E16EF0D4329}"/>
          </ac:grpSpMkLst>
        </pc:grpChg>
        <pc:picChg chg="add mod">
          <ac:chgData name="Wick, Felix" userId="85efb633-acf6-425d-a271-4f136bfa2fb0" providerId="ADAL" clId="{DACC29C2-A778-45C7-8543-4D646C639406}" dt="2025-02-28T22:47:14.858" v="3623" actId="164"/>
          <ac:picMkLst>
            <pc:docMk/>
            <pc:sldMk cId="3442234508" sldId="643"/>
            <ac:picMk id="5" creationId="{6CC5C394-23E4-5A1A-223A-063BA9FADAF9}"/>
          </ac:picMkLst>
        </pc:picChg>
        <pc:picChg chg="add mod">
          <ac:chgData name="Wick, Felix" userId="85efb633-acf6-425d-a271-4f136bfa2fb0" providerId="ADAL" clId="{DACC29C2-A778-45C7-8543-4D646C639406}" dt="2025-03-02T21:54:18.667" v="5826" actId="1076"/>
          <ac:picMkLst>
            <pc:docMk/>
            <pc:sldMk cId="3442234508" sldId="643"/>
            <ac:picMk id="6" creationId="{A6DCF29A-72C4-2881-60E5-62443AECCA49}"/>
          </ac:picMkLst>
        </pc:picChg>
        <pc:picChg chg="add mod">
          <ac:chgData name="Wick, Felix" userId="85efb633-acf6-425d-a271-4f136bfa2fb0" providerId="ADAL" clId="{DACC29C2-A778-45C7-8543-4D646C639406}" dt="2025-03-02T21:53:23.776" v="5821" actId="1035"/>
          <ac:picMkLst>
            <pc:docMk/>
            <pc:sldMk cId="3442234508" sldId="643"/>
            <ac:picMk id="7" creationId="{8FB3FD85-8241-14AC-8F57-8A0F7A26D620}"/>
          </ac:picMkLst>
        </pc:pic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4" creationId="{2CD8C970-464D-3FE5-2D96-9B993C655B2D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6" creationId="{95AC0840-61C9-C553-B37E-EE16D569B486}"/>
          </ac:cxnSpMkLst>
        </pc:cxnChg>
        <pc:cxnChg chg="add mod">
          <ac:chgData name="Wick, Felix" userId="85efb633-acf6-425d-a271-4f136bfa2fb0" providerId="ADAL" clId="{DACC29C2-A778-45C7-8543-4D646C639406}" dt="2025-03-02T21:53:23.776" v="5821" actId="1035"/>
          <ac:cxnSpMkLst>
            <pc:docMk/>
            <pc:sldMk cId="3442234508" sldId="643"/>
            <ac:cxnSpMk id="18" creationId="{49B6BFF2-64E5-4AE4-4C1D-D9ED6C46B6FF}"/>
          </ac:cxnSpMkLst>
        </pc:cxnChg>
      </pc:sldChg>
      <pc:sldChg chg="addSp delSp modSp add mod">
        <pc:chgData name="Wick, Felix" userId="85efb633-acf6-425d-a271-4f136bfa2fb0" providerId="ADAL" clId="{DACC29C2-A778-45C7-8543-4D646C639406}" dt="2025-03-02T22:42:39.525" v="6449" actId="20577"/>
        <pc:sldMkLst>
          <pc:docMk/>
          <pc:sldMk cId="3959565506" sldId="644"/>
        </pc:sldMkLst>
        <pc:spChg chg="add mod">
          <ac:chgData name="Wick, Felix" userId="85efb633-acf6-425d-a271-4f136bfa2fb0" providerId="ADAL" clId="{DACC29C2-A778-45C7-8543-4D646C639406}" dt="2025-03-02T22:42:39.525" v="6449" actId="20577"/>
          <ac:spMkLst>
            <pc:docMk/>
            <pc:sldMk cId="3959565506" sldId="644"/>
            <ac:spMk id="4" creationId="{C1B342E7-CBD6-EC0F-8583-E99C7A785980}"/>
          </ac:spMkLst>
        </pc:spChg>
        <pc:spChg chg="add mod">
          <ac:chgData name="Wick, Felix" userId="85efb633-acf6-425d-a271-4f136bfa2fb0" providerId="ADAL" clId="{DACC29C2-A778-45C7-8543-4D646C639406}" dt="2025-02-28T23:07:11.641" v="4166" actId="1076"/>
          <ac:spMkLst>
            <pc:docMk/>
            <pc:sldMk cId="3959565506" sldId="644"/>
            <ac:spMk id="8" creationId="{534405BB-4AE6-3DE0-4435-2BA14D5E5E77}"/>
          </ac:spMkLst>
        </pc:spChg>
        <pc:spChg chg="add mod">
          <ac:chgData name="Wick, Felix" userId="85efb633-acf6-425d-a271-4f136bfa2fb0" providerId="ADAL" clId="{DACC29C2-A778-45C7-8543-4D646C639406}" dt="2025-02-28T23:08:42.240" v="4215" actId="1076"/>
          <ac:spMkLst>
            <pc:docMk/>
            <pc:sldMk cId="3959565506" sldId="644"/>
            <ac:spMk id="9" creationId="{9DFD6788-AB58-0F4E-35CD-B90D5B84217D}"/>
          </ac:spMkLst>
        </pc:spChg>
        <pc:spChg chg="add mod">
          <ac:chgData name="Wick, Felix" userId="85efb633-acf6-425d-a271-4f136bfa2fb0" providerId="ADAL" clId="{DACC29C2-A778-45C7-8543-4D646C639406}" dt="2025-02-28T23:09:19.659" v="4229" actId="1076"/>
          <ac:spMkLst>
            <pc:docMk/>
            <pc:sldMk cId="3959565506" sldId="644"/>
            <ac:spMk id="10" creationId="{48652AAD-4C2D-6DDD-623F-1D148E35CDFB}"/>
          </ac:spMkLst>
        </pc:spChg>
        <pc:spChg chg="add">
          <ac:chgData name="Wick, Felix" userId="85efb633-acf6-425d-a271-4f136bfa2fb0" providerId="ADAL" clId="{DACC29C2-A778-45C7-8543-4D646C639406}" dt="2025-02-28T23:09:06.344" v="4228" actId="11529"/>
          <ac:spMkLst>
            <pc:docMk/>
            <pc:sldMk cId="3959565506" sldId="644"/>
            <ac:spMk id="11" creationId="{54ED28BA-EA2E-6F0F-A0FC-98B49E1CB8F2}"/>
          </ac:spMkLst>
        </pc:spChg>
        <pc:picChg chg="mod">
          <ac:chgData name="Wick, Felix" userId="85efb633-acf6-425d-a271-4f136bfa2fb0" providerId="ADAL" clId="{DACC29C2-A778-45C7-8543-4D646C639406}" dt="2025-02-28T23:06:28.229" v="4123" actId="1076"/>
          <ac:picMkLst>
            <pc:docMk/>
            <pc:sldMk cId="3959565506" sldId="644"/>
            <ac:picMk id="6" creationId="{967E1670-181A-2B55-75DB-A2C2B516C184}"/>
          </ac:picMkLst>
        </pc:picChg>
      </pc:sldChg>
      <pc:sldChg chg="modSp new del mod">
        <pc:chgData name="Wick, Felix" userId="85efb633-acf6-425d-a271-4f136bfa2fb0" providerId="ADAL" clId="{DACC29C2-A778-45C7-8543-4D646C639406}" dt="2025-03-02T22:16:04.286" v="6166" actId="47"/>
        <pc:sldMkLst>
          <pc:docMk/>
          <pc:sldMk cId="2360084184" sldId="645"/>
        </pc:sldMkLst>
      </pc:sldChg>
      <pc:sldChg chg="modSp new mod">
        <pc:chgData name="Wick, Felix" userId="85efb633-acf6-425d-a271-4f136bfa2fb0" providerId="ADAL" clId="{DACC29C2-A778-45C7-8543-4D646C639406}" dt="2025-03-03T22:59:01.279" v="8859" actId="20577"/>
        <pc:sldMkLst>
          <pc:docMk/>
          <pc:sldMk cId="2314303136" sldId="646"/>
        </pc:sldMkLst>
        <pc:spChg chg="mod">
          <ac:chgData name="Wick, Felix" userId="85efb633-acf6-425d-a271-4f136bfa2fb0" providerId="ADAL" clId="{DACC29C2-A778-45C7-8543-4D646C639406}" dt="2025-03-03T22:59:01.279" v="8859" actId="20577"/>
          <ac:spMkLst>
            <pc:docMk/>
            <pc:sldMk cId="2314303136" sldId="646"/>
            <ac:spMk id="2" creationId="{6BDB5EE4-4917-7552-3EF8-535E8FF39714}"/>
          </ac:spMkLst>
        </pc:spChg>
        <pc:spChg chg="mod">
          <ac:chgData name="Wick, Felix" userId="85efb633-acf6-425d-a271-4f136bfa2fb0" providerId="ADAL" clId="{DACC29C2-A778-45C7-8543-4D646C639406}" dt="2025-03-03T22:58:30.222" v="8850" actId="20577"/>
          <ac:spMkLst>
            <pc:docMk/>
            <pc:sldMk cId="2314303136" sldId="646"/>
            <ac:spMk id="3" creationId="{5F7493C0-4D4B-978F-06C5-66B543DA240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17T15:21:42.532" v="21657" actId="164"/>
        <pc:sldMkLst>
          <pc:docMk/>
          <pc:sldMk cId="878764903" sldId="647"/>
        </pc:sldMkLst>
        <pc:spChg chg="mod ord">
          <ac:chgData name="Wick, Felix" userId="85efb633-acf6-425d-a271-4f136bfa2fb0" providerId="ADAL" clId="{DACC29C2-A778-45C7-8543-4D646C639406}" dt="2025-03-03T10:56:48.461" v="6894" actId="20577"/>
          <ac:spMkLst>
            <pc:docMk/>
            <pc:sldMk cId="878764903" sldId="647"/>
            <ac:spMk id="2" creationId="{C81E629D-8650-B0F4-8EBE-C745B58544E7}"/>
          </ac:spMkLst>
        </pc:spChg>
        <pc:spChg chg="add mod">
          <ac:chgData name="Wick, Felix" userId="85efb633-acf6-425d-a271-4f136bfa2fb0" providerId="ADAL" clId="{DACC29C2-A778-45C7-8543-4D646C639406}" dt="2025-03-17T15:20:54.836" v="21651" actId="1035"/>
          <ac:spMkLst>
            <pc:docMk/>
            <pc:sldMk cId="878764903" sldId="647"/>
            <ac:spMk id="3" creationId="{9260B2DF-BA91-BF4B-9269-8EF8F20FB2E6}"/>
          </ac:spMkLst>
        </pc:spChg>
        <pc:spChg chg="mod ord">
          <ac:chgData name="Wick, Felix" userId="85efb633-acf6-425d-a271-4f136bfa2fb0" providerId="ADAL" clId="{DACC29C2-A778-45C7-8543-4D646C639406}" dt="2025-03-02T22:04:57.685" v="6037" actId="700"/>
          <ac:spMkLst>
            <pc:docMk/>
            <pc:sldMk cId="878764903" sldId="647"/>
            <ac:spMk id="4" creationId="{DA7BC85F-D51F-D91C-1C86-503E2DFF2ECB}"/>
          </ac:spMkLst>
        </pc:spChg>
        <pc:spChg chg="add mod">
          <ac:chgData name="Wick, Felix" userId="85efb633-acf6-425d-a271-4f136bfa2fb0" providerId="ADAL" clId="{DACC29C2-A778-45C7-8543-4D646C639406}" dt="2025-03-03T10:59:36.392" v="7064" actId="1076"/>
          <ac:spMkLst>
            <pc:docMk/>
            <pc:sldMk cId="878764903" sldId="647"/>
            <ac:spMk id="5" creationId="{F1572C84-E19B-E599-F9C9-EACA71F6223C}"/>
          </ac:spMkLst>
        </pc:spChg>
        <pc:spChg chg="add mod">
          <ac:chgData name="Wick, Felix" userId="85efb633-acf6-425d-a271-4f136bfa2fb0" providerId="ADAL" clId="{DACC29C2-A778-45C7-8543-4D646C639406}" dt="2025-03-03T10:58:12.190" v="6988" actId="1036"/>
          <ac:spMkLst>
            <pc:docMk/>
            <pc:sldMk cId="878764903" sldId="647"/>
            <ac:spMk id="8" creationId="{A0CCA029-865F-0F59-41E3-3BEEE9B94F13}"/>
          </ac:spMkLst>
        </pc:spChg>
        <pc:spChg chg="add mod">
          <ac:chgData name="Wick, Felix" userId="85efb633-acf6-425d-a271-4f136bfa2fb0" providerId="ADAL" clId="{DACC29C2-A778-45C7-8543-4D646C639406}" dt="2025-03-17T15:21:42.532" v="21657" actId="164"/>
          <ac:spMkLst>
            <pc:docMk/>
            <pc:sldMk cId="878764903" sldId="647"/>
            <ac:spMk id="11" creationId="{765E20EA-1993-7C32-83ED-E89B6E0D5765}"/>
          </ac:spMkLst>
        </pc:spChg>
        <pc:spChg chg="add mod">
          <ac:chgData name="Wick, Felix" userId="85efb633-acf6-425d-a271-4f136bfa2fb0" providerId="ADAL" clId="{DACC29C2-A778-45C7-8543-4D646C639406}" dt="2025-03-03T10:58:55.511" v="7027" actId="14100"/>
          <ac:spMkLst>
            <pc:docMk/>
            <pc:sldMk cId="878764903" sldId="647"/>
            <ac:spMk id="12" creationId="{A0F107BA-60D5-C90D-5B5B-2493C8BA7C13}"/>
          </ac:spMkLst>
        </pc:spChg>
        <pc:spChg chg="add mod">
          <ac:chgData name="Wick, Felix" userId="85efb633-acf6-425d-a271-4f136bfa2fb0" providerId="ADAL" clId="{DACC29C2-A778-45C7-8543-4D646C639406}" dt="2025-03-17T15:20:22.719" v="21644" actId="14100"/>
          <ac:spMkLst>
            <pc:docMk/>
            <pc:sldMk cId="878764903" sldId="647"/>
            <ac:spMk id="17" creationId="{D201F7FE-D733-3237-98A1-E095BC344592}"/>
          </ac:spMkLst>
        </pc:spChg>
        <pc:grpChg chg="add mod">
          <ac:chgData name="Wick, Felix" userId="85efb633-acf6-425d-a271-4f136bfa2fb0" providerId="ADAL" clId="{DACC29C2-A778-45C7-8543-4D646C639406}" dt="2025-03-17T15:21:42.532" v="21657" actId="164"/>
          <ac:grpSpMkLst>
            <pc:docMk/>
            <pc:sldMk cId="878764903" sldId="647"/>
            <ac:grpSpMk id="13" creationId="{59F6314D-548B-7D6C-C9C2-B248AB74D90F}"/>
          </ac:grpSpMkLst>
        </pc:grpChg>
        <pc:picChg chg="add mod">
          <ac:chgData name="Wick, Felix" userId="85efb633-acf6-425d-a271-4f136bfa2fb0" providerId="ADAL" clId="{DACC29C2-A778-45C7-8543-4D646C639406}" dt="2025-03-17T15:20:03.557" v="21642" actId="1036"/>
          <ac:picMkLst>
            <pc:docMk/>
            <pc:sldMk cId="878764903" sldId="647"/>
            <ac:picMk id="6" creationId="{3506C07F-7EFF-0687-E183-7FADC745BA96}"/>
          </ac:picMkLst>
        </pc:picChg>
        <pc:picChg chg="add mod">
          <ac:chgData name="Wick, Felix" userId="85efb633-acf6-425d-a271-4f136bfa2fb0" providerId="ADAL" clId="{DACC29C2-A778-45C7-8543-4D646C639406}" dt="2025-03-03T10:58:12.190" v="6988" actId="1036"/>
          <ac:picMkLst>
            <pc:docMk/>
            <pc:sldMk cId="878764903" sldId="647"/>
            <ac:picMk id="7" creationId="{2E4B2A2C-84D7-65F1-A18D-889A8D57E518}"/>
          </ac:picMkLst>
        </pc:picChg>
        <pc:picChg chg="add mod">
          <ac:chgData name="Wick, Felix" userId="85efb633-acf6-425d-a271-4f136bfa2fb0" providerId="ADAL" clId="{DACC29C2-A778-45C7-8543-4D646C639406}" dt="2025-03-17T15:13:51.731" v="21618" actId="14100"/>
          <ac:picMkLst>
            <pc:docMk/>
            <pc:sldMk cId="878764903" sldId="647"/>
            <ac:picMk id="10" creationId="{A251072D-7978-1834-9F99-EC7F8B969685}"/>
          </ac:picMkLst>
        </pc:picChg>
        <pc:picChg chg="add mod ord">
          <ac:chgData name="Wick, Felix" userId="85efb633-acf6-425d-a271-4f136bfa2fb0" providerId="ADAL" clId="{DACC29C2-A778-45C7-8543-4D646C639406}" dt="2025-03-17T15:21:42.532" v="21657" actId="164"/>
          <ac:picMkLst>
            <pc:docMk/>
            <pc:sldMk cId="878764903" sldId="647"/>
            <ac:picMk id="10" creationId="{D6B998AB-63C1-DF6A-C56D-244F6D068886}"/>
          </ac:picMkLst>
        </pc:picChg>
        <pc:cxnChg chg="add mod">
          <ac:chgData name="Wick, Felix" userId="85efb633-acf6-425d-a271-4f136bfa2fb0" providerId="ADAL" clId="{DACC29C2-A778-45C7-8543-4D646C639406}" dt="2025-03-03T10:58:12.190" v="6988" actId="1036"/>
          <ac:cxnSpMkLst>
            <pc:docMk/>
            <pc:sldMk cId="878764903" sldId="647"/>
            <ac:cxnSpMk id="9" creationId="{8BDF137D-A14A-CD1F-E1FF-4445B1489D7F}"/>
          </ac:cxnSpMkLst>
        </pc:cxnChg>
        <pc:cxnChg chg="add mod">
          <ac:chgData name="Wick, Felix" userId="85efb633-acf6-425d-a271-4f136bfa2fb0" providerId="ADAL" clId="{DACC29C2-A778-45C7-8543-4D646C639406}" dt="2025-03-03T10:58:55.511" v="7027" actId="14100"/>
          <ac:cxnSpMkLst>
            <pc:docMk/>
            <pc:sldMk cId="878764903" sldId="647"/>
            <ac:cxnSpMk id="14" creationId="{5EF22EBF-9A26-F644-6BF4-D0E61D1EE0D2}"/>
          </ac:cxnSpMkLst>
        </pc:cxnChg>
        <pc:cxnChg chg="add">
          <ac:chgData name="Wick, Felix" userId="85efb633-acf6-425d-a271-4f136bfa2fb0" providerId="ADAL" clId="{DACC29C2-A778-45C7-8543-4D646C639406}" dt="2025-03-03T10:59:45.899" v="7065" actId="11529"/>
          <ac:cxnSpMkLst>
            <pc:docMk/>
            <pc:sldMk cId="878764903" sldId="647"/>
            <ac:cxnSpMk id="16" creationId="{F8032BC2-40BB-1172-BBC6-11E26F624602}"/>
          </ac:cxnSpMkLst>
        </pc:cxn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415339402" sldId="648"/>
        </pc:sldMkLst>
      </pc:sldChg>
      <pc:sldChg chg="ord">
        <pc:chgData name="Wick, Felix" userId="85efb633-acf6-425d-a271-4f136bfa2fb0" providerId="ADAL" clId="{DACC29C2-A778-45C7-8543-4D646C639406}" dt="2025-03-02T22:32:16.007" v="6372"/>
        <pc:sldMkLst>
          <pc:docMk/>
          <pc:sldMk cId="677017539" sldId="648"/>
        </pc:sldMkLst>
      </pc:sldChg>
      <pc:sldChg chg="new add del">
        <pc:chgData name="Wick, Felix" userId="85efb633-acf6-425d-a271-4f136bfa2fb0" providerId="ADAL" clId="{DACC29C2-A778-45C7-8543-4D646C639406}" dt="2025-02-28T23:27:01.373" v="4795" actId="680"/>
        <pc:sldMkLst>
          <pc:docMk/>
          <pc:sldMk cId="2625905582" sldId="64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800957391" sldId="648"/>
        </pc:sldMkLst>
      </pc:sldChg>
      <pc:sldChg chg="modSp mod">
        <pc:chgData name="Wick, Felix" userId="85efb633-acf6-425d-a271-4f136bfa2fb0" providerId="ADAL" clId="{DACC29C2-A778-45C7-8543-4D646C639406}" dt="2025-03-11T13:27:38.023" v="15304" actId="20577"/>
        <pc:sldMkLst>
          <pc:docMk/>
          <pc:sldMk cId="2390545243" sldId="660"/>
        </pc:sldMkLst>
        <pc:spChg chg="mod">
          <ac:chgData name="Wick, Felix" userId="85efb633-acf6-425d-a271-4f136bfa2fb0" providerId="ADAL" clId="{DACC29C2-A778-45C7-8543-4D646C639406}" dt="2025-03-11T12:50:42.154" v="15178" actId="20577"/>
          <ac:spMkLst>
            <pc:docMk/>
            <pc:sldMk cId="2390545243" sldId="660"/>
            <ac:spMk id="2" creationId="{33DF21D9-FF5D-C3E5-303B-C7486233A2D3}"/>
          </ac:spMkLst>
        </pc:spChg>
        <pc:spChg chg="mod">
          <ac:chgData name="Wick, Felix" userId="85efb633-acf6-425d-a271-4f136bfa2fb0" providerId="ADAL" clId="{DACC29C2-A778-45C7-8543-4D646C639406}" dt="2025-03-11T13:27:38.023" v="15304" actId="20577"/>
          <ac:spMkLst>
            <pc:docMk/>
            <pc:sldMk cId="2390545243" sldId="660"/>
            <ac:spMk id="3" creationId="{2C9B8950-3962-3E65-657F-0D6D5FCC0917}"/>
          </ac:spMkLst>
        </pc:spChg>
        <pc:spChg chg="mod">
          <ac:chgData name="Wick, Felix" userId="85efb633-acf6-425d-a271-4f136bfa2fb0" providerId="ADAL" clId="{DACC29C2-A778-45C7-8543-4D646C639406}" dt="2025-03-11T07:29:56.439" v="13134" actId="14100"/>
          <ac:spMkLst>
            <pc:docMk/>
            <pc:sldMk cId="2390545243" sldId="660"/>
            <ac:spMk id="7" creationId="{97C37BBE-A31B-A747-6DD5-43852D4E8287}"/>
          </ac:spMkLst>
        </pc:spChg>
      </pc:sldChg>
      <pc:sldChg chg="modSp mod ord">
        <pc:chgData name="Wick, Felix" userId="85efb633-acf6-425d-a271-4f136bfa2fb0" providerId="ADAL" clId="{DACC29C2-A778-45C7-8543-4D646C639406}" dt="2025-03-04T20:38:50.067" v="9704" actId="20577"/>
        <pc:sldMkLst>
          <pc:docMk/>
          <pc:sldMk cId="2162971971" sldId="663"/>
        </pc:sldMkLst>
        <pc:spChg chg="mod">
          <ac:chgData name="Wick, Felix" userId="85efb633-acf6-425d-a271-4f136bfa2fb0" providerId="ADAL" clId="{DACC29C2-A778-45C7-8543-4D646C639406}" dt="2025-03-04T20:38:50.067" v="9704" actId="20577"/>
          <ac:spMkLst>
            <pc:docMk/>
            <pc:sldMk cId="2162971971" sldId="663"/>
            <ac:spMk id="3" creationId="{A1541331-1EA8-7121-4AB9-11E120F6A289}"/>
          </ac:spMkLst>
        </pc:spChg>
      </pc:sldChg>
      <pc:sldChg chg="modSp mod">
        <pc:chgData name="Wick, Felix" userId="85efb633-acf6-425d-a271-4f136bfa2fb0" providerId="ADAL" clId="{DACC29C2-A778-45C7-8543-4D646C639406}" dt="2025-03-04T20:47:47.074" v="9991" actId="1076"/>
        <pc:sldMkLst>
          <pc:docMk/>
          <pc:sldMk cId="3192814766" sldId="666"/>
        </pc:sldMkLst>
        <pc:spChg chg="mod">
          <ac:chgData name="Wick, Felix" userId="85efb633-acf6-425d-a271-4f136bfa2fb0" providerId="ADAL" clId="{DACC29C2-A778-45C7-8543-4D646C639406}" dt="2025-03-04T20:47:20.175" v="9986" actId="20577"/>
          <ac:spMkLst>
            <pc:docMk/>
            <pc:sldMk cId="3192814766" sldId="666"/>
            <ac:spMk id="3" creationId="{4AF7CAC1-B0A8-92C2-3452-AB74B587E806}"/>
          </ac:spMkLst>
        </pc:spChg>
        <pc:spChg chg="mod">
          <ac:chgData name="Wick, Felix" userId="85efb633-acf6-425d-a271-4f136bfa2fb0" providerId="ADAL" clId="{DACC29C2-A778-45C7-8543-4D646C639406}" dt="2025-03-04T20:47:43.186" v="9990" actId="1076"/>
          <ac:spMkLst>
            <pc:docMk/>
            <pc:sldMk cId="3192814766" sldId="666"/>
            <ac:spMk id="6" creationId="{5F576504-D693-F9BF-720C-104411398853}"/>
          </ac:spMkLst>
        </pc:spChg>
        <pc:spChg chg="mod">
          <ac:chgData name="Wick, Felix" userId="85efb633-acf6-425d-a271-4f136bfa2fb0" providerId="ADAL" clId="{DACC29C2-A778-45C7-8543-4D646C639406}" dt="2025-03-04T20:41:46.735" v="9803" actId="14100"/>
          <ac:spMkLst>
            <pc:docMk/>
            <pc:sldMk cId="3192814766" sldId="666"/>
            <ac:spMk id="11" creationId="{5BD97AA5-9CB7-75FA-29BE-77EB0B8E92C5}"/>
          </ac:spMkLst>
        </pc:spChg>
        <pc:picChg chg="mod">
          <ac:chgData name="Wick, Felix" userId="85efb633-acf6-425d-a271-4f136bfa2fb0" providerId="ADAL" clId="{DACC29C2-A778-45C7-8543-4D646C639406}" dt="2025-03-04T20:47:47.074" v="9991" actId="1076"/>
          <ac:picMkLst>
            <pc:docMk/>
            <pc:sldMk cId="3192814766" sldId="666"/>
            <ac:picMk id="5" creationId="{F94ED2C2-C648-CEE3-EA1E-E052B3F3F2CF}"/>
          </ac:picMkLst>
        </pc:picChg>
      </pc:sldChg>
      <pc:sldChg chg="delSp modSp mod">
        <pc:chgData name="Wick, Felix" userId="85efb633-acf6-425d-a271-4f136bfa2fb0" providerId="ADAL" clId="{DACC29C2-A778-45C7-8543-4D646C639406}" dt="2025-03-04T20:41:02.760" v="9801" actId="1076"/>
        <pc:sldMkLst>
          <pc:docMk/>
          <pc:sldMk cId="4093813947" sldId="667"/>
        </pc:sldMkLst>
        <pc:spChg chg="mod">
          <ac:chgData name="Wick, Felix" userId="85efb633-acf6-425d-a271-4f136bfa2fb0" providerId="ADAL" clId="{DACC29C2-A778-45C7-8543-4D646C639406}" dt="2025-03-04T20:41:02.760" v="9801" actId="1076"/>
          <ac:spMkLst>
            <pc:docMk/>
            <pc:sldMk cId="4093813947" sldId="667"/>
            <ac:spMk id="11" creationId="{9ABA6C7F-DF95-6A7E-1CB7-270F51FC54F8}"/>
          </ac:spMkLst>
        </pc:spChg>
        <pc:grpChg chg="mod">
          <ac:chgData name="Wick, Felix" userId="85efb633-acf6-425d-a271-4f136bfa2fb0" providerId="ADAL" clId="{DACC29C2-A778-45C7-8543-4D646C639406}" dt="2025-03-04T20:40:59.351" v="9800" actId="1076"/>
          <ac:grpSpMkLst>
            <pc:docMk/>
            <pc:sldMk cId="4093813947" sldId="667"/>
            <ac:grpSpMk id="10" creationId="{8BB9F430-1E54-F6C3-BAED-959D781F77EE}"/>
          </ac:grpSpMkLst>
        </pc:grpChg>
      </pc:sldChg>
      <pc:sldChg chg="modSp mod">
        <pc:chgData name="Wick, Felix" userId="85efb633-acf6-425d-a271-4f136bfa2fb0" providerId="ADAL" clId="{DACC29C2-A778-45C7-8543-4D646C639406}" dt="2025-03-11T08:46:39.562" v="13520" actId="20577"/>
        <pc:sldMkLst>
          <pc:docMk/>
          <pc:sldMk cId="4055136420" sldId="672"/>
        </pc:sldMkLst>
        <pc:spChg chg="mod">
          <ac:chgData name="Wick, Felix" userId="85efb633-acf6-425d-a271-4f136bfa2fb0" providerId="ADAL" clId="{DACC29C2-A778-45C7-8543-4D646C639406}" dt="2025-03-11T08:46:39.562" v="13520" actId="20577"/>
          <ac:spMkLst>
            <pc:docMk/>
            <pc:sldMk cId="4055136420" sldId="672"/>
            <ac:spMk id="3" creationId="{8F702A78-E7E1-8AB3-28CF-DF22B7BBE8E0}"/>
          </ac:spMkLst>
        </pc:sp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13665606" sldId="673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893516341" sldId="673"/>
        </pc:sldMkLst>
      </pc:sldChg>
      <pc:sldChg chg="del">
        <pc:chgData name="Wick, Felix" userId="85efb633-acf6-425d-a271-4f136bfa2fb0" providerId="ADAL" clId="{DACC29C2-A778-45C7-8543-4D646C639406}" dt="2025-03-02T22:33:25.244" v="6373" actId="2696"/>
        <pc:sldMkLst>
          <pc:docMk/>
          <pc:sldMk cId="3283369607" sldId="673"/>
        </pc:sldMkLst>
      </pc:sldChg>
      <pc:sldChg chg="modSp mod ord">
        <pc:chgData name="Wick, Felix" userId="85efb633-acf6-425d-a271-4f136bfa2fb0" providerId="ADAL" clId="{DACC29C2-A778-45C7-8543-4D646C639406}" dt="2025-03-04T20:35:44.229" v="9579" actId="20577"/>
        <pc:sldMkLst>
          <pc:docMk/>
          <pc:sldMk cId="4251077668" sldId="673"/>
        </pc:sldMkLst>
        <pc:spChg chg="mod">
          <ac:chgData name="Wick, Felix" userId="85efb633-acf6-425d-a271-4f136bfa2fb0" providerId="ADAL" clId="{DACC29C2-A778-45C7-8543-4D646C639406}" dt="2025-03-04T20:34:33.659" v="9462" actId="20577"/>
          <ac:spMkLst>
            <pc:docMk/>
            <pc:sldMk cId="4251077668" sldId="673"/>
            <ac:spMk id="3" creationId="{2E49B127-C9F3-B448-BA96-B8B57FF80309}"/>
          </ac:spMkLst>
        </pc:spChg>
        <pc:spChg chg="mod">
          <ac:chgData name="Wick, Felix" userId="85efb633-acf6-425d-a271-4f136bfa2fb0" providerId="ADAL" clId="{DACC29C2-A778-45C7-8543-4D646C639406}" dt="2025-03-04T20:35:44.229" v="9579" actId="20577"/>
          <ac:spMkLst>
            <pc:docMk/>
            <pc:sldMk cId="4251077668" sldId="673"/>
            <ac:spMk id="5" creationId="{FE647773-77AB-D9E6-EB9E-5DB0C0847F54}"/>
          </ac:spMkLst>
        </pc:spChg>
        <pc:cxnChg chg="mod">
          <ac:chgData name="Wick, Felix" userId="85efb633-acf6-425d-a271-4f136bfa2fb0" providerId="ADAL" clId="{DACC29C2-A778-45C7-8543-4D646C639406}" dt="2025-03-04T20:35:37.908" v="9577" actId="1038"/>
          <ac:cxnSpMkLst>
            <pc:docMk/>
            <pc:sldMk cId="4251077668" sldId="673"/>
            <ac:cxnSpMk id="7" creationId="{3DDE650F-67C6-DDBF-3A4B-79E831C2EE45}"/>
          </ac:cxnSpMkLst>
        </pc:cxnChg>
      </pc:sldChg>
      <pc:sldChg chg="addSp delSp modSp mod ord">
        <pc:chgData name="Wick, Felix" userId="85efb633-acf6-425d-a271-4f136bfa2fb0" providerId="ADAL" clId="{DACC29C2-A778-45C7-8543-4D646C639406}" dt="2025-03-13T10:52:23.397" v="21387" actId="20577"/>
        <pc:sldMkLst>
          <pc:docMk/>
          <pc:sldMk cId="1746448134" sldId="675"/>
        </pc:sldMkLst>
        <pc:spChg chg="mod">
          <ac:chgData name="Wick, Felix" userId="85efb633-acf6-425d-a271-4f136bfa2fb0" providerId="ADAL" clId="{DACC29C2-A778-45C7-8543-4D646C639406}" dt="2025-03-13T10:52:23.397" v="21387" actId="20577"/>
          <ac:spMkLst>
            <pc:docMk/>
            <pc:sldMk cId="1746448134" sldId="675"/>
            <ac:spMk id="2" creationId="{68E39D48-8CC9-D2AC-40B6-41BC30D8D88F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1" creationId="{BC546D8C-B4E8-0205-41DD-80D24C4EF046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2" creationId="{1C9C8443-863C-0D5E-F9CA-AAA028A0B5FD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3" creationId="{54FE7DE3-071C-B48C-07B1-979A7B97AF6B}"/>
          </ac:spMkLst>
        </pc:spChg>
        <pc:spChg chg="mod">
          <ac:chgData name="Wick, Felix" userId="85efb633-acf6-425d-a271-4f136bfa2fb0" providerId="ADAL" clId="{DACC29C2-A778-45C7-8543-4D646C639406}" dt="2025-03-13T10:50:50.827" v="21334" actId="1038"/>
          <ac:spMkLst>
            <pc:docMk/>
            <pc:sldMk cId="1746448134" sldId="675"/>
            <ac:spMk id="14" creationId="{6D7D3177-DAF4-108D-24ED-F752323DBF8D}"/>
          </ac:spMkLst>
        </pc:spChg>
        <pc:picChg chg="add 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7" creationId="{60FC894E-70C0-A954-E1C5-0B11260A3791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8" creationId="{65F25B58-3286-741E-95B6-ECD05D1E5144}"/>
          </ac:picMkLst>
        </pc:picChg>
        <pc:picChg chg="mod">
          <ac:chgData name="Wick, Felix" userId="85efb633-acf6-425d-a271-4f136bfa2fb0" providerId="ADAL" clId="{DACC29C2-A778-45C7-8543-4D646C639406}" dt="2025-03-13T10:50:50.827" v="21334" actId="1038"/>
          <ac:picMkLst>
            <pc:docMk/>
            <pc:sldMk cId="1746448134" sldId="675"/>
            <ac:picMk id="10" creationId="{818D47AD-B14B-90FF-3DA1-29898B909DF1}"/>
          </ac:picMkLst>
        </pc:picChg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30138593" sldId="676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732648581" sldId="676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35530104" sldId="677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1493900073" sldId="677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1885342948" sldId="678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2221649355" sldId="678"/>
        </pc:sldMkLst>
      </pc:sldChg>
      <pc:sldChg chg="del">
        <pc:chgData name="Wick, Felix" userId="85efb633-acf6-425d-a271-4f136bfa2fb0" providerId="ADAL" clId="{DACC29C2-A778-45C7-8543-4D646C639406}" dt="2025-03-02T22:25:29.857" v="6339" actId="2696"/>
        <pc:sldMkLst>
          <pc:docMk/>
          <pc:sldMk cId="2241006360" sldId="679"/>
        </pc:sldMkLst>
      </pc:sldChg>
      <pc:sldChg chg="del">
        <pc:chgData name="Wick, Felix" userId="85efb633-acf6-425d-a271-4f136bfa2fb0" providerId="ADAL" clId="{DACC29C2-A778-45C7-8543-4D646C639406}" dt="2025-03-02T22:28:49.747" v="6340"/>
        <pc:sldMkLst>
          <pc:docMk/>
          <pc:sldMk cId="3099308310" sldId="679"/>
        </pc:sldMkLst>
      </pc:sldChg>
      <pc:sldChg chg="modSp mod">
        <pc:chgData name="Wick, Felix" userId="85efb633-acf6-425d-a271-4f136bfa2fb0" providerId="ADAL" clId="{DACC29C2-A778-45C7-8543-4D646C639406}" dt="2025-03-04T20:40:19.427" v="9799" actId="20577"/>
        <pc:sldMkLst>
          <pc:docMk/>
          <pc:sldMk cId="1466894879" sldId="681"/>
        </pc:sldMkLst>
        <pc:spChg chg="mod">
          <ac:chgData name="Wick, Felix" userId="85efb633-acf6-425d-a271-4f136bfa2fb0" providerId="ADAL" clId="{DACC29C2-A778-45C7-8543-4D646C639406}" dt="2025-03-04T20:40:19.427" v="9799" actId="20577"/>
          <ac:spMkLst>
            <pc:docMk/>
            <pc:sldMk cId="1466894879" sldId="681"/>
            <ac:spMk id="3" creationId="{EF16A17F-5976-A798-3A51-2C69A51CAB8D}"/>
          </ac:spMkLst>
        </pc:spChg>
      </pc:sldChg>
      <pc:sldChg chg="modSp mod">
        <pc:chgData name="Wick, Felix" userId="85efb633-acf6-425d-a271-4f136bfa2fb0" providerId="ADAL" clId="{DACC29C2-A778-45C7-8543-4D646C639406}" dt="2025-03-04T20:46:26.872" v="9982" actId="20577"/>
        <pc:sldMkLst>
          <pc:docMk/>
          <pc:sldMk cId="1858057535" sldId="682"/>
        </pc:sldMkLst>
        <pc:spChg chg="mod">
          <ac:chgData name="Wick, Felix" userId="85efb633-acf6-425d-a271-4f136bfa2fb0" providerId="ADAL" clId="{DACC29C2-A778-45C7-8543-4D646C639406}" dt="2025-03-04T20:46:26.872" v="9982" actId="20577"/>
          <ac:spMkLst>
            <pc:docMk/>
            <pc:sldMk cId="1858057535" sldId="682"/>
            <ac:spMk id="3" creationId="{B5CB39B5-6523-02D9-3D27-550AE049CC78}"/>
          </ac:spMkLst>
        </pc:spChg>
      </pc:sldChg>
      <pc:sldChg chg="del">
        <pc:chgData name="Wick, Felix" userId="85efb633-acf6-425d-a271-4f136bfa2fb0" providerId="ADAL" clId="{DACC29C2-A778-45C7-8543-4D646C639406}" dt="2025-03-11T07:41:44.707" v="13162" actId="47"/>
        <pc:sldMkLst>
          <pc:docMk/>
          <pc:sldMk cId="2558699749" sldId="686"/>
        </pc:sldMkLst>
      </pc:sldChg>
      <pc:sldChg chg="del">
        <pc:chgData name="Wick, Felix" userId="85efb633-acf6-425d-a271-4f136bfa2fb0" providerId="ADAL" clId="{DACC29C2-A778-45C7-8543-4D646C639406}" dt="2025-03-11T07:41:50.463" v="13165" actId="47"/>
        <pc:sldMkLst>
          <pc:docMk/>
          <pc:sldMk cId="2453211845" sldId="687"/>
        </pc:sldMkLst>
      </pc:sldChg>
      <pc:sldChg chg="del">
        <pc:chgData name="Wick, Felix" userId="85efb633-acf6-425d-a271-4f136bfa2fb0" providerId="ADAL" clId="{DACC29C2-A778-45C7-8543-4D646C639406}" dt="2025-03-11T07:41:48.548" v="13164" actId="47"/>
        <pc:sldMkLst>
          <pc:docMk/>
          <pc:sldMk cId="1938744512" sldId="689"/>
        </pc:sldMkLst>
      </pc:sldChg>
      <pc:sldChg chg="modSp del mod">
        <pc:chgData name="Wick, Felix" userId="85efb633-acf6-425d-a271-4f136bfa2fb0" providerId="ADAL" clId="{DACC29C2-A778-45C7-8543-4D646C639406}" dt="2025-03-11T08:54:04.448" v="13817" actId="1035"/>
        <pc:sldMkLst>
          <pc:docMk/>
          <pc:sldMk cId="1856691976" sldId="691"/>
        </pc:sldMkLst>
        <pc:spChg chg="mod">
          <ac:chgData name="Wick, Felix" userId="85efb633-acf6-425d-a271-4f136bfa2fb0" providerId="ADAL" clId="{DACC29C2-A778-45C7-8543-4D646C639406}" dt="2025-03-11T08:50:37.148" v="13641" actId="20577"/>
          <ac:spMkLst>
            <pc:docMk/>
            <pc:sldMk cId="1856691976" sldId="691"/>
            <ac:spMk id="2" creationId="{A7474060-D643-327D-CF77-8F9DDCB4F7E7}"/>
          </ac:spMkLst>
        </pc:spChg>
        <pc:spChg chg="mod">
          <ac:chgData name="Wick, Felix" userId="85efb633-acf6-425d-a271-4f136bfa2fb0" providerId="ADAL" clId="{DACC29C2-A778-45C7-8543-4D646C639406}" dt="2025-03-11T08:53:16.805" v="13738" actId="20577"/>
          <ac:spMkLst>
            <pc:docMk/>
            <pc:sldMk cId="1856691976" sldId="691"/>
            <ac:spMk id="3" creationId="{CCF557F2-0176-DBF3-CB5B-215160025D8D}"/>
          </ac:spMkLst>
        </pc:spChg>
        <pc:spChg chg="mod">
          <ac:chgData name="Wick, Felix" userId="85efb633-acf6-425d-a271-4f136bfa2fb0" providerId="ADAL" clId="{DACC29C2-A778-45C7-8543-4D646C639406}" dt="2025-03-11T08:53:58.991" v="13802" actId="1038"/>
          <ac:spMkLst>
            <pc:docMk/>
            <pc:sldMk cId="1856691976" sldId="691"/>
            <ac:spMk id="9" creationId="{5A54FEA7-9ED6-E840-E364-2E213A78E49D}"/>
          </ac:spMkLst>
        </pc:spChg>
        <pc:picChg chg="mod">
          <ac:chgData name="Wick, Felix" userId="85efb633-acf6-425d-a271-4f136bfa2fb0" providerId="ADAL" clId="{DACC29C2-A778-45C7-8543-4D646C639406}" dt="2025-03-11T08:53:52.322" v="13770" actId="1035"/>
          <ac:picMkLst>
            <pc:docMk/>
            <pc:sldMk cId="1856691976" sldId="691"/>
            <ac:picMk id="6" creationId="{840CCB4E-F027-677F-EDFA-C4441AC82ED8}"/>
          </ac:picMkLst>
        </pc:picChg>
        <pc:picChg chg="mod">
          <ac:chgData name="Wick, Felix" userId="85efb633-acf6-425d-a271-4f136bfa2fb0" providerId="ADAL" clId="{DACC29C2-A778-45C7-8543-4D646C639406}" dt="2025-03-11T08:54:04.448" v="13817" actId="1035"/>
          <ac:picMkLst>
            <pc:docMk/>
            <pc:sldMk cId="1856691976" sldId="691"/>
            <ac:picMk id="8" creationId="{B4258170-24A4-C1F9-98F7-CB068AFFAF7A}"/>
          </ac:picMkLst>
        </pc:picChg>
      </pc:sldChg>
      <pc:sldChg chg="ord">
        <pc:chgData name="Wick, Felix" userId="85efb633-acf6-425d-a271-4f136bfa2fb0" providerId="ADAL" clId="{DACC29C2-A778-45C7-8543-4D646C639406}" dt="2025-03-13T10:45:18.609" v="21238"/>
        <pc:sldMkLst>
          <pc:docMk/>
          <pc:sldMk cId="1609967323" sldId="696"/>
        </pc:sldMkLst>
      </pc:sldChg>
      <pc:sldChg chg="modSp mod">
        <pc:chgData name="Wick, Felix" userId="85efb633-acf6-425d-a271-4f136bfa2fb0" providerId="ADAL" clId="{DACC29C2-A778-45C7-8543-4D646C639406}" dt="2025-03-03T22:53:00.529" v="8709" actId="255"/>
        <pc:sldMkLst>
          <pc:docMk/>
          <pc:sldMk cId="4130628079" sldId="698"/>
        </pc:sldMkLst>
        <pc:spChg chg="mod">
          <ac:chgData name="Wick, Felix" userId="85efb633-acf6-425d-a271-4f136bfa2fb0" providerId="ADAL" clId="{DACC29C2-A778-45C7-8543-4D646C639406}" dt="2025-03-03T22:53:00.529" v="8709" actId="255"/>
          <ac:spMkLst>
            <pc:docMk/>
            <pc:sldMk cId="4130628079" sldId="698"/>
            <ac:spMk id="2" creationId="{A4C1154B-162F-0991-56C4-5E4A38B650E5}"/>
          </ac:spMkLst>
        </pc:spChg>
      </pc:sldChg>
      <pc:sldChg chg="addSp modSp mod">
        <pc:chgData name="Wick, Felix" userId="85efb633-acf6-425d-a271-4f136bfa2fb0" providerId="ADAL" clId="{DACC29C2-A778-45C7-8543-4D646C639406}" dt="2025-03-11T07:24:21.690" v="13031" actId="20577"/>
        <pc:sldMkLst>
          <pc:docMk/>
          <pc:sldMk cId="2216886540" sldId="701"/>
        </pc:sldMkLst>
        <pc:spChg chg="mod">
          <ac:chgData name="Wick, Felix" userId="85efb633-acf6-425d-a271-4f136bfa2fb0" providerId="ADAL" clId="{DACC29C2-A778-45C7-8543-4D646C639406}" dt="2025-03-11T07:24:05.791" v="13000" actId="20577"/>
          <ac:spMkLst>
            <pc:docMk/>
            <pc:sldMk cId="2216886540" sldId="701"/>
            <ac:spMk id="2" creationId="{F6F36378-B0E8-0A6A-B222-A7BCF6313A9E}"/>
          </ac:spMkLst>
        </pc:spChg>
        <pc:spChg chg="mod">
          <ac:chgData name="Wick, Felix" userId="85efb633-acf6-425d-a271-4f136bfa2fb0" providerId="ADAL" clId="{DACC29C2-A778-45C7-8543-4D646C639406}" dt="2025-03-11T07:24:21.690" v="13031" actId="20577"/>
          <ac:spMkLst>
            <pc:docMk/>
            <pc:sldMk cId="2216886540" sldId="701"/>
            <ac:spMk id="3" creationId="{FB64026C-6524-7C3F-3776-92D2088973C0}"/>
          </ac:spMkLst>
        </pc:spChg>
        <pc:spChg chg="add mod">
          <ac:chgData name="Wick, Felix" userId="85efb633-acf6-425d-a271-4f136bfa2fb0" providerId="ADAL" clId="{DACC29C2-A778-45C7-8543-4D646C639406}" dt="2025-03-03T22:44:25.952" v="8601" actId="5793"/>
          <ac:spMkLst>
            <pc:docMk/>
            <pc:sldMk cId="2216886540" sldId="701"/>
            <ac:spMk id="5" creationId="{958EAC5D-631B-BA7D-C855-C118147FD865}"/>
          </ac:spMkLst>
        </pc:spChg>
        <pc:cxnChg chg="add">
          <ac:chgData name="Wick, Felix" userId="85efb633-acf6-425d-a271-4f136bfa2fb0" providerId="ADAL" clId="{DACC29C2-A778-45C7-8543-4D646C639406}" dt="2025-03-03T22:40:04.443" v="8504" actId="11529"/>
          <ac:cxnSpMkLst>
            <pc:docMk/>
            <pc:sldMk cId="2216886540" sldId="701"/>
            <ac:cxnSpMk id="7" creationId="{33DB61C5-AEC3-8483-6A04-DA5478770F33}"/>
          </ac:cxnSpMkLst>
        </pc:cxnChg>
      </pc:sldChg>
      <pc:sldChg chg="addSp modSp mod">
        <pc:chgData name="Wick, Felix" userId="85efb633-acf6-425d-a271-4f136bfa2fb0" providerId="ADAL" clId="{DACC29C2-A778-45C7-8543-4D646C639406}" dt="2025-03-14T20:36:45.579" v="21613" actId="20577"/>
        <pc:sldMkLst>
          <pc:docMk/>
          <pc:sldMk cId="3289510705" sldId="702"/>
        </pc:sldMkLst>
        <pc:spChg chg="mod">
          <ac:chgData name="Wick, Felix" userId="85efb633-acf6-425d-a271-4f136bfa2fb0" providerId="ADAL" clId="{DACC29C2-A778-45C7-8543-4D646C639406}" dt="2025-03-11T13:19:28.235" v="15273" actId="20577"/>
          <ac:spMkLst>
            <pc:docMk/>
            <pc:sldMk cId="3289510705" sldId="702"/>
            <ac:spMk id="2" creationId="{34EBBB3A-DCB1-2615-9422-36886541982C}"/>
          </ac:spMkLst>
        </pc:spChg>
        <pc:spChg chg="mod">
          <ac:chgData name="Wick, Felix" userId="85efb633-acf6-425d-a271-4f136bfa2fb0" providerId="ADAL" clId="{DACC29C2-A778-45C7-8543-4D646C639406}" dt="2025-03-14T20:36:45.579" v="21613" actId="20577"/>
          <ac:spMkLst>
            <pc:docMk/>
            <pc:sldMk cId="3289510705" sldId="702"/>
            <ac:spMk id="3" creationId="{208ADB79-8970-5316-EAF4-3D55E9F0F19A}"/>
          </ac:spMkLst>
        </pc:spChg>
        <pc:spChg chg="add mod">
          <ac:chgData name="Wick, Felix" userId="85efb633-acf6-425d-a271-4f136bfa2fb0" providerId="ADAL" clId="{DACC29C2-A778-45C7-8543-4D646C639406}" dt="2025-03-11T22:27:36.850" v="17481" actId="1076"/>
          <ac:spMkLst>
            <pc:docMk/>
            <pc:sldMk cId="3289510705" sldId="702"/>
            <ac:spMk id="11" creationId="{B608CB48-7DC8-E5DE-2B1C-FFC8415110A1}"/>
          </ac:spMkLst>
        </pc:spChg>
        <pc:spChg chg="add mod">
          <ac:chgData name="Wick, Felix" userId="85efb633-acf6-425d-a271-4f136bfa2fb0" providerId="ADAL" clId="{DACC29C2-A778-45C7-8543-4D646C639406}" dt="2025-03-11T22:31:29.996" v="17561" actId="1076"/>
          <ac:spMkLst>
            <pc:docMk/>
            <pc:sldMk cId="3289510705" sldId="702"/>
            <ac:spMk id="12" creationId="{C269F4AA-E0AB-42BB-442C-F48675ADE684}"/>
          </ac:spMkLst>
        </pc:spChg>
        <pc:picChg chg="add mod">
          <ac:chgData name="Wick, Felix" userId="85efb633-acf6-425d-a271-4f136bfa2fb0" providerId="ADAL" clId="{DACC29C2-A778-45C7-8543-4D646C639406}" dt="2025-03-11T22:20:58.039" v="17394" actId="1076"/>
          <ac:picMkLst>
            <pc:docMk/>
            <pc:sldMk cId="3289510705" sldId="702"/>
            <ac:picMk id="5" creationId="{027159FC-CE30-6324-7380-EFADE2A01EC4}"/>
          </ac:picMkLst>
        </pc:picChg>
        <pc:picChg chg="add mod">
          <ac:chgData name="Wick, Felix" userId="85efb633-acf6-425d-a271-4f136bfa2fb0" providerId="ADAL" clId="{DACC29C2-A778-45C7-8543-4D646C639406}" dt="2025-03-11T22:20:46.101" v="17392" actId="1076"/>
          <ac:picMkLst>
            <pc:docMk/>
            <pc:sldMk cId="3289510705" sldId="702"/>
            <ac:picMk id="8" creationId="{0B5E3505-9A4C-CE9F-3121-5CFA439BCC34}"/>
          </ac:picMkLst>
        </pc:picChg>
        <pc:picChg chg="add mod">
          <ac:chgData name="Wick, Felix" userId="85efb633-acf6-425d-a271-4f136bfa2fb0" providerId="ADAL" clId="{DACC29C2-A778-45C7-8543-4D646C639406}" dt="2025-03-11T22:25:59.581" v="17446" actId="1076"/>
          <ac:picMkLst>
            <pc:docMk/>
            <pc:sldMk cId="3289510705" sldId="702"/>
            <ac:picMk id="10" creationId="{F6E39D39-3725-E61F-BE80-5F93CB489E45}"/>
          </ac:picMkLst>
        </pc:picChg>
      </pc:sldChg>
      <pc:sldChg chg="del">
        <pc:chgData name="Wick, Felix" userId="85efb633-acf6-425d-a271-4f136bfa2fb0" providerId="ADAL" clId="{DACC29C2-A778-45C7-8543-4D646C639406}" dt="2025-03-11T07:41:56.197" v="13167" actId="47"/>
        <pc:sldMkLst>
          <pc:docMk/>
          <pc:sldMk cId="2464825602" sldId="703"/>
        </pc:sldMkLst>
      </pc:sldChg>
      <pc:sldChg chg="addSp delSp modSp mod modClrScheme chgLayout">
        <pc:chgData name="Wick, Felix" userId="85efb633-acf6-425d-a271-4f136bfa2fb0" providerId="ADAL" clId="{DACC29C2-A778-45C7-8543-4D646C639406}" dt="2025-03-09T22:08:54.216" v="12052" actId="11529"/>
        <pc:sldMkLst>
          <pc:docMk/>
          <pc:sldMk cId="454529464" sldId="704"/>
        </pc:sldMkLst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4" creationId="{B22F4314-ADE6-4850-AD9C-A97E3BB61239}"/>
          </ac:spMkLst>
        </pc:spChg>
        <pc:spChg chg="add mod ord">
          <ac:chgData name="Wick, Felix" userId="85efb633-acf6-425d-a271-4f136bfa2fb0" providerId="ADAL" clId="{DACC29C2-A778-45C7-8543-4D646C639406}" dt="2025-03-09T22:05:52.928" v="12029" actId="20577"/>
          <ac:spMkLst>
            <pc:docMk/>
            <pc:sldMk cId="454529464" sldId="704"/>
            <ac:spMk id="5" creationId="{6EE8D4DB-3F39-79FD-DD1F-87AC1D9FA82C}"/>
          </ac:spMkLst>
        </pc:spChg>
        <pc:spChg chg="add mod">
          <ac:chgData name="Wick, Felix" userId="85efb633-acf6-425d-a271-4f136bfa2fb0" providerId="ADAL" clId="{DACC29C2-A778-45C7-8543-4D646C639406}" dt="2025-03-09T22:08:48.485" v="12051" actId="1076"/>
          <ac:spMkLst>
            <pc:docMk/>
            <pc:sldMk cId="454529464" sldId="704"/>
            <ac:spMk id="6" creationId="{CA3567F9-DDCA-3349-980F-F9F466E27B4F}"/>
          </ac:spMkLst>
        </pc:spChg>
        <pc:spChg chg="mod">
          <ac:chgData name="Wick, Felix" userId="85efb633-acf6-425d-a271-4f136bfa2fb0" providerId="ADAL" clId="{DACC29C2-A778-45C7-8543-4D646C639406}" dt="2025-03-09T22:01:25.857" v="11948" actId="1076"/>
          <ac:spMkLst>
            <pc:docMk/>
            <pc:sldMk cId="454529464" sldId="704"/>
            <ac:spMk id="9" creationId="{387EF6F9-539B-18EB-98A0-5324F809E7C5}"/>
          </ac:spMkLst>
        </pc:spChg>
        <pc:spChg chg="mod ord">
          <ac:chgData name="Wick, Felix" userId="85efb633-acf6-425d-a271-4f136bfa2fb0" providerId="ADAL" clId="{DACC29C2-A778-45C7-8543-4D646C639406}" dt="2025-03-09T22:00:19.989" v="11903" actId="700"/>
          <ac:spMkLst>
            <pc:docMk/>
            <pc:sldMk cId="454529464" sldId="704"/>
            <ac:spMk id="10" creationId="{6B4D05B4-9298-166A-C0E9-0495CD38A12F}"/>
          </ac:spMkLst>
        </pc:spChg>
        <pc:picChg chg="mod">
          <ac:chgData name="Wick, Felix" userId="85efb633-acf6-425d-a271-4f136bfa2fb0" providerId="ADAL" clId="{DACC29C2-A778-45C7-8543-4D646C639406}" dt="2025-03-09T22:01:23.648" v="11947" actId="1076"/>
          <ac:picMkLst>
            <pc:docMk/>
            <pc:sldMk cId="454529464" sldId="704"/>
            <ac:picMk id="8" creationId="{4972010E-70A5-006D-066A-0A9627C73FF7}"/>
          </ac:picMkLst>
        </pc:picChg>
        <pc:cxnChg chg="add">
          <ac:chgData name="Wick, Felix" userId="85efb633-acf6-425d-a271-4f136bfa2fb0" providerId="ADAL" clId="{DACC29C2-A778-45C7-8543-4D646C639406}" dt="2025-03-09T22:08:54.216" v="12052" actId="11529"/>
          <ac:cxnSpMkLst>
            <pc:docMk/>
            <pc:sldMk cId="454529464" sldId="704"/>
            <ac:cxnSpMk id="11" creationId="{216D218A-5E74-F5B0-455F-ABBFD024D784}"/>
          </ac:cxnSpMkLst>
        </pc:cxnChg>
      </pc:sldChg>
      <pc:sldChg chg="modSp mod">
        <pc:chgData name="Wick, Felix" userId="85efb633-acf6-425d-a271-4f136bfa2fb0" providerId="ADAL" clId="{DACC29C2-A778-45C7-8543-4D646C639406}" dt="2025-03-03T22:22:37.295" v="8270" actId="1076"/>
        <pc:sldMkLst>
          <pc:docMk/>
          <pc:sldMk cId="1391828573" sldId="720"/>
        </pc:sldMkLst>
        <pc:spChg chg="mod">
          <ac:chgData name="Wick, Felix" userId="85efb633-acf6-425d-a271-4f136bfa2fb0" providerId="ADAL" clId="{DACC29C2-A778-45C7-8543-4D646C639406}" dt="2025-03-03T22:22:37.295" v="8270" actId="1076"/>
          <ac:spMkLst>
            <pc:docMk/>
            <pc:sldMk cId="1391828573" sldId="720"/>
            <ac:spMk id="8" creationId="{38CF96E7-6D06-ED32-E110-4F1266FFBAFA}"/>
          </ac:spMkLst>
        </pc:spChg>
      </pc:sldChg>
      <pc:sldChg chg="del">
        <pc:chgData name="Wick, Felix" userId="85efb633-acf6-425d-a271-4f136bfa2fb0" providerId="ADAL" clId="{DACC29C2-A778-45C7-8543-4D646C639406}" dt="2025-03-03T22:37:12.298" v="8432" actId="47"/>
        <pc:sldMkLst>
          <pc:docMk/>
          <pc:sldMk cId="2659463880" sldId="724"/>
        </pc:sldMkLst>
      </pc:sldChg>
      <pc:sldChg chg="ord">
        <pc:chgData name="Wick, Felix" userId="85efb633-acf6-425d-a271-4f136bfa2fb0" providerId="ADAL" clId="{DACC29C2-A778-45C7-8543-4D646C639406}" dt="2025-03-02T22:57:36.300" v="6715"/>
        <pc:sldMkLst>
          <pc:docMk/>
          <pc:sldMk cId="1958085833" sldId="725"/>
        </pc:sldMkLst>
      </pc:sldChg>
      <pc:sldChg chg="modSp mod">
        <pc:chgData name="Wick, Felix" userId="85efb633-acf6-425d-a271-4f136bfa2fb0" providerId="ADAL" clId="{DACC29C2-A778-45C7-8543-4D646C639406}" dt="2025-03-11T18:46:13.747" v="15526" actId="113"/>
        <pc:sldMkLst>
          <pc:docMk/>
          <pc:sldMk cId="3003016299" sldId="726"/>
        </pc:sldMkLst>
        <pc:spChg chg="mod">
          <ac:chgData name="Wick, Felix" userId="85efb633-acf6-425d-a271-4f136bfa2fb0" providerId="ADAL" clId="{DACC29C2-A778-45C7-8543-4D646C639406}" dt="2025-03-04T21:16:25.686" v="10843" actId="20577"/>
          <ac:spMkLst>
            <pc:docMk/>
            <pc:sldMk cId="3003016299" sldId="726"/>
            <ac:spMk id="2" creationId="{1CB11FAF-B273-FCEA-27E6-8902947A3120}"/>
          </ac:spMkLst>
        </pc:spChg>
        <pc:spChg chg="mod">
          <ac:chgData name="Wick, Felix" userId="85efb633-acf6-425d-a271-4f136bfa2fb0" providerId="ADAL" clId="{DACC29C2-A778-45C7-8543-4D646C639406}" dt="2025-03-11T18:46:13.747" v="15526" actId="113"/>
          <ac:spMkLst>
            <pc:docMk/>
            <pc:sldMk cId="3003016299" sldId="726"/>
            <ac:spMk id="3" creationId="{E5D56B12-BEFF-3151-AEC6-083D87CD26A5}"/>
          </ac:spMkLst>
        </pc:spChg>
      </pc:sldChg>
      <pc:sldChg chg="addSp delSp modSp mod ord">
        <pc:chgData name="Wick, Felix" userId="85efb633-acf6-425d-a271-4f136bfa2fb0" providerId="ADAL" clId="{DACC29C2-A778-45C7-8543-4D646C639406}" dt="2025-03-04T21:08:14.468" v="10725" actId="14100"/>
        <pc:sldMkLst>
          <pc:docMk/>
          <pc:sldMk cId="4273005002" sldId="727"/>
        </pc:sldMkLst>
        <pc:spChg chg="mod">
          <ac:chgData name="Wick, Felix" userId="85efb633-acf6-425d-a271-4f136bfa2fb0" providerId="ADAL" clId="{DACC29C2-A778-45C7-8543-4D646C639406}" dt="2025-03-04T21:08:14.468" v="10725" actId="14100"/>
          <ac:spMkLst>
            <pc:docMk/>
            <pc:sldMk cId="4273005002" sldId="727"/>
            <ac:spMk id="3" creationId="{BF6EB8ED-96CD-D9B3-F505-03D7C778DF4B}"/>
          </ac:spMkLst>
        </pc:spChg>
        <pc:picChg chg="add mod">
          <ac:chgData name="Wick, Felix" userId="85efb633-acf6-425d-a271-4f136bfa2fb0" providerId="ADAL" clId="{DACC29C2-A778-45C7-8543-4D646C639406}" dt="2025-03-04T21:04:15.624" v="10554" actId="1076"/>
          <ac:picMkLst>
            <pc:docMk/>
            <pc:sldMk cId="4273005002" sldId="727"/>
            <ac:picMk id="1026" creationId="{96827CBB-9F64-412F-F509-4567D50F4EFA}"/>
          </ac:picMkLst>
        </pc:picChg>
      </pc:sldChg>
      <pc:sldChg chg="modSp mod ord">
        <pc:chgData name="Wick, Felix" userId="85efb633-acf6-425d-a271-4f136bfa2fb0" providerId="ADAL" clId="{DACC29C2-A778-45C7-8543-4D646C639406}" dt="2025-03-09T21:35:01.885" v="11502" actId="20577"/>
        <pc:sldMkLst>
          <pc:docMk/>
          <pc:sldMk cId="1082676721" sldId="728"/>
        </pc:sldMkLst>
        <pc:spChg chg="mod">
          <ac:chgData name="Wick, Felix" userId="85efb633-acf6-425d-a271-4f136bfa2fb0" providerId="ADAL" clId="{DACC29C2-A778-45C7-8543-4D646C639406}" dt="2025-03-09T21:34:16.149" v="11485" actId="20577"/>
          <ac:spMkLst>
            <pc:docMk/>
            <pc:sldMk cId="1082676721" sldId="728"/>
            <ac:spMk id="3" creationId="{F75ABC85-DF3F-7EB0-7697-6B1A4A2D002E}"/>
          </ac:spMkLst>
        </pc:spChg>
        <pc:spChg chg="mod">
          <ac:chgData name="Wick, Felix" userId="85efb633-acf6-425d-a271-4f136bfa2fb0" providerId="ADAL" clId="{DACC29C2-A778-45C7-8543-4D646C639406}" dt="2025-03-09T21:34:37.815" v="11489" actId="20577"/>
          <ac:spMkLst>
            <pc:docMk/>
            <pc:sldMk cId="1082676721" sldId="728"/>
            <ac:spMk id="8" creationId="{30ACB6C1-6BF1-4D80-F5B8-6F8377D7EE49}"/>
          </ac:spMkLst>
        </pc:spChg>
        <pc:spChg chg="mod">
          <ac:chgData name="Wick, Felix" userId="85efb633-acf6-425d-a271-4f136bfa2fb0" providerId="ADAL" clId="{DACC29C2-A778-45C7-8543-4D646C639406}" dt="2025-03-09T21:34:50.666" v="11495" actId="20577"/>
          <ac:spMkLst>
            <pc:docMk/>
            <pc:sldMk cId="1082676721" sldId="728"/>
            <ac:spMk id="9" creationId="{472DDF58-76FE-ED33-9C20-7078B57AA45E}"/>
          </ac:spMkLst>
        </pc:spChg>
        <pc:spChg chg="mod">
          <ac:chgData name="Wick, Felix" userId="85efb633-acf6-425d-a271-4f136bfa2fb0" providerId="ADAL" clId="{DACC29C2-A778-45C7-8543-4D646C639406}" dt="2025-03-09T21:35:01.885" v="11502" actId="20577"/>
          <ac:spMkLst>
            <pc:docMk/>
            <pc:sldMk cId="1082676721" sldId="728"/>
            <ac:spMk id="10" creationId="{6B838B4C-5329-FF18-6624-9C0F9C7EB22E}"/>
          </ac:spMkLst>
        </pc:spChg>
      </pc:sldChg>
      <pc:sldChg chg="addSp delSp modSp del mod ord modClrScheme chgLayout">
        <pc:chgData name="Wick, Felix" userId="85efb633-acf6-425d-a271-4f136bfa2fb0" providerId="ADAL" clId="{DACC29C2-A778-45C7-8543-4D646C639406}" dt="2025-03-11T07:17:01.399" v="12990" actId="2696"/>
        <pc:sldMkLst>
          <pc:docMk/>
          <pc:sldMk cId="350918924" sldId="729"/>
        </pc:sldMkLst>
      </pc:sldChg>
      <pc:sldChg chg="addSp delSp modSp mod">
        <pc:chgData name="Wick, Felix" userId="85efb633-acf6-425d-a271-4f136bfa2fb0" providerId="ADAL" clId="{DACC29C2-A778-45C7-8543-4D646C639406}" dt="2025-03-10T08:08:34.989" v="12376" actId="20577"/>
        <pc:sldMkLst>
          <pc:docMk/>
          <pc:sldMk cId="1550600002" sldId="730"/>
        </pc:sldMkLst>
        <pc:spChg chg="mod">
          <ac:chgData name="Wick, Felix" userId="85efb633-acf6-425d-a271-4f136bfa2fb0" providerId="ADAL" clId="{DACC29C2-A778-45C7-8543-4D646C639406}" dt="2025-03-09T22:09:27.100" v="12071" actId="20577"/>
          <ac:spMkLst>
            <pc:docMk/>
            <pc:sldMk cId="1550600002" sldId="730"/>
            <ac:spMk id="2" creationId="{E6C4586D-EB7F-7263-766A-CBE5A3DE7AB3}"/>
          </ac:spMkLst>
        </pc:spChg>
        <pc:spChg chg="mod">
          <ac:chgData name="Wick, Felix" userId="85efb633-acf6-425d-a271-4f136bfa2fb0" providerId="ADAL" clId="{DACC29C2-A778-45C7-8543-4D646C639406}" dt="2025-03-10T08:08:00.083" v="12359" actId="14100"/>
          <ac:spMkLst>
            <pc:docMk/>
            <pc:sldMk cId="1550600002" sldId="730"/>
            <ac:spMk id="3" creationId="{E8D29B6C-3845-ED67-942C-D97BF2882A88}"/>
          </ac:spMkLst>
        </pc:spChg>
        <pc:spChg chg="mod">
          <ac:chgData name="Wick, Felix" userId="85efb633-acf6-425d-a271-4f136bfa2fb0" providerId="ADAL" clId="{DACC29C2-A778-45C7-8543-4D646C639406}" dt="2025-03-09T22:16:15.091" v="12253" actId="1035"/>
          <ac:spMkLst>
            <pc:docMk/>
            <pc:sldMk cId="1550600002" sldId="730"/>
            <ac:spMk id="6" creationId="{2222AC18-0B89-89CE-FFDA-5E8F679B3C7F}"/>
          </ac:spMkLst>
        </pc:spChg>
        <pc:spChg chg="add mod">
          <ac:chgData name="Wick, Felix" userId="85efb633-acf6-425d-a271-4f136bfa2fb0" providerId="ADAL" clId="{DACC29C2-A778-45C7-8543-4D646C639406}" dt="2025-03-09T22:13:10.931" v="12147" actId="164"/>
          <ac:spMkLst>
            <pc:docMk/>
            <pc:sldMk cId="1550600002" sldId="730"/>
            <ac:spMk id="7" creationId="{0F617354-B5A3-231D-AE6A-0671031710F4}"/>
          </ac:spMkLst>
        </pc:spChg>
        <pc:spChg chg="mod">
          <ac:chgData name="Wick, Felix" userId="85efb633-acf6-425d-a271-4f136bfa2fb0" providerId="ADAL" clId="{DACC29C2-A778-45C7-8543-4D646C639406}" dt="2025-03-09T22:15:54.467" v="12239" actId="14100"/>
          <ac:spMkLst>
            <pc:docMk/>
            <pc:sldMk cId="1550600002" sldId="730"/>
            <ac:spMk id="8" creationId="{419B78D3-CBF8-F687-72F9-4290EEDCFF38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0" creationId="{A11BF17D-E387-B233-454F-7D655F0D8775}"/>
          </ac:spMkLst>
        </pc:spChg>
        <pc:spChg chg="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1" creationId="{D3689710-F531-3C07-60C9-AD1F049EB334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4" creationId="{F8010524-9F99-0CDE-670E-6CEF273F1710}"/>
          </ac:spMkLst>
        </pc:spChg>
        <pc:spChg chg="add mod">
          <ac:chgData name="Wick, Felix" userId="85efb633-acf6-425d-a271-4f136bfa2fb0" providerId="ADAL" clId="{DACC29C2-A778-45C7-8543-4D646C639406}" dt="2025-03-10T08:07:33.823" v="12347" actId="164"/>
          <ac:spMkLst>
            <pc:docMk/>
            <pc:sldMk cId="1550600002" sldId="730"/>
            <ac:spMk id="15" creationId="{5317681D-A686-76D6-D0DB-0364F5F21BA9}"/>
          </ac:spMkLst>
        </pc:spChg>
        <pc:spChg chg="mod">
          <ac:chgData name="Wick, Felix" userId="85efb633-acf6-425d-a271-4f136bfa2fb0" providerId="ADAL" clId="{DACC29C2-A778-45C7-8543-4D646C639406}" dt="2025-03-09T22:12:37.109" v="12143" actId="1035"/>
          <ac:spMkLst>
            <pc:docMk/>
            <pc:sldMk cId="1550600002" sldId="730"/>
            <ac:spMk id="17" creationId="{B9CF672E-76EC-B58A-0B59-606C11EE824C}"/>
          </ac:spMkLst>
        </pc:spChg>
        <pc:spChg chg="add mod">
          <ac:chgData name="Wick, Felix" userId="85efb633-acf6-425d-a271-4f136bfa2fb0" providerId="ADAL" clId="{DACC29C2-A778-45C7-8543-4D646C639406}" dt="2025-03-10T08:08:18.826" v="12372" actId="20577"/>
          <ac:spMkLst>
            <pc:docMk/>
            <pc:sldMk cId="1550600002" sldId="730"/>
            <ac:spMk id="18" creationId="{B1144306-01B2-25B9-3165-0125A96A488F}"/>
          </ac:spMkLst>
        </pc:spChg>
        <pc:spChg chg="add mod">
          <ac:chgData name="Wick, Felix" userId="85efb633-acf6-425d-a271-4f136bfa2fb0" providerId="ADAL" clId="{DACC29C2-A778-45C7-8543-4D646C639406}" dt="2025-03-10T08:08:34.989" v="12376" actId="20577"/>
          <ac:spMkLst>
            <pc:docMk/>
            <pc:sldMk cId="1550600002" sldId="730"/>
            <ac:spMk id="19" creationId="{84BDFB20-13EF-3202-BE90-F788C3D6BDF7}"/>
          </ac:spMkLst>
        </pc:spChg>
        <pc:grpChg chg="add mod or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3" creationId="{DA45153B-C9AE-18F5-C252-DFA99B7FF2BF}"/>
          </ac:grpSpMkLst>
        </pc:grpChg>
        <pc:grpChg chg="add mod">
          <ac:chgData name="Wick, Felix" userId="85efb633-acf6-425d-a271-4f136bfa2fb0" providerId="ADAL" clId="{DACC29C2-A778-45C7-8543-4D646C639406}" dt="2025-03-10T08:07:33.823" v="12347" actId="164"/>
          <ac:grpSpMkLst>
            <pc:docMk/>
            <pc:sldMk cId="1550600002" sldId="730"/>
            <ac:grpSpMk id="16" creationId="{9821C245-8B7A-B0A9-6105-AA8EED453539}"/>
          </ac:grpSpMkLst>
        </pc:grpChg>
        <pc:picChg chg="mod">
          <ac:chgData name="Wick, Felix" userId="85efb633-acf6-425d-a271-4f136bfa2fb0" providerId="ADAL" clId="{DACC29C2-A778-45C7-8543-4D646C639406}" dt="2025-03-09T22:13:10.931" v="12147" actId="164"/>
          <ac:picMkLst>
            <pc:docMk/>
            <pc:sldMk cId="1550600002" sldId="730"/>
            <ac:picMk id="5" creationId="{2697BBDA-6FA5-8A3C-9371-587769A4D03C}"/>
          </ac:picMkLst>
        </pc:picChg>
        <pc:picChg chg="add del mod">
          <ac:chgData name="Wick, Felix" userId="85efb633-acf6-425d-a271-4f136bfa2fb0" providerId="ADAL" clId="{DACC29C2-A778-45C7-8543-4D646C639406}" dt="2025-03-09T22:16:01.072" v="12246" actId="1035"/>
          <ac:picMkLst>
            <pc:docMk/>
            <pc:sldMk cId="1550600002" sldId="730"/>
            <ac:picMk id="9" creationId="{51F50268-A15F-D0F0-41AB-6389A876C723}"/>
          </ac:picMkLst>
        </pc:picChg>
        <pc:cxnChg chg="mod">
          <ac:chgData name="Wick, Felix" userId="85efb633-acf6-425d-a271-4f136bfa2fb0" providerId="ADAL" clId="{DACC29C2-A778-45C7-8543-4D646C639406}" dt="2025-03-09T22:16:15.091" v="12253" actId="1035"/>
          <ac:cxnSpMkLst>
            <pc:docMk/>
            <pc:sldMk cId="1550600002" sldId="730"/>
            <ac:cxnSpMk id="12" creationId="{1C76444F-13E4-B685-EFA2-A7394A2F87E5}"/>
          </ac:cxnSpMkLst>
        </pc:cxnChg>
      </pc:sldChg>
      <pc:sldChg chg="ord">
        <pc:chgData name="Wick, Felix" userId="85efb633-acf6-425d-a271-4f136bfa2fb0" providerId="ADAL" clId="{DACC29C2-A778-45C7-8543-4D646C639406}" dt="2025-03-09T21:55:54.060" v="11893"/>
        <pc:sldMkLst>
          <pc:docMk/>
          <pc:sldMk cId="3955725931" sldId="731"/>
        </pc:sldMkLst>
      </pc:sldChg>
      <pc:sldChg chg="addSp delSp modSp mod ord modClrScheme chgLayout">
        <pc:chgData name="Wick, Felix" userId="85efb633-acf6-425d-a271-4f136bfa2fb0" providerId="ADAL" clId="{DACC29C2-A778-45C7-8543-4D646C639406}" dt="2025-03-11T07:28:50.212" v="13129"/>
        <pc:sldMkLst>
          <pc:docMk/>
          <pc:sldMk cId="206570269" sldId="732"/>
        </pc:sldMkLst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3" creationId="{2341B5E2-73B2-8A91-D6BF-A7BA4E2CBD4F}"/>
          </ac:spMkLst>
        </pc:spChg>
        <pc:spChg chg="mod ord">
          <ac:chgData name="Wick, Felix" userId="85efb633-acf6-425d-a271-4f136bfa2fb0" providerId="ADAL" clId="{DACC29C2-A778-45C7-8543-4D646C639406}" dt="2025-03-11T07:28:30.760" v="13125" actId="700"/>
          <ac:spMkLst>
            <pc:docMk/>
            <pc:sldMk cId="206570269" sldId="732"/>
            <ac:spMk id="4" creationId="{7139FEDB-B418-47C7-0DCB-A264A93325BF}"/>
          </ac:spMkLst>
        </pc:spChg>
        <pc:picChg chg="mod">
          <ac:chgData name="Wick, Felix" userId="85efb633-acf6-425d-a271-4f136bfa2fb0" providerId="ADAL" clId="{DACC29C2-A778-45C7-8543-4D646C639406}" dt="2025-03-11T07:28:47.018" v="13127" actId="1076"/>
          <ac:picMkLst>
            <pc:docMk/>
            <pc:sldMk cId="206570269" sldId="732"/>
            <ac:picMk id="6" creationId="{8B1D838B-2892-09AA-C40B-4AABBF4BCE34}"/>
          </ac:picMkLst>
        </pc:picChg>
      </pc:sldChg>
      <pc:sldChg chg="delSp modSp del mod">
        <pc:chgData name="Wick, Felix" userId="85efb633-acf6-425d-a271-4f136bfa2fb0" providerId="ADAL" clId="{DACC29C2-A778-45C7-8543-4D646C639406}" dt="2025-03-11T07:17:01.399" v="12990" actId="2696"/>
        <pc:sldMkLst>
          <pc:docMk/>
          <pc:sldMk cId="4191921655" sldId="733"/>
        </pc:sldMkLst>
      </pc:sldChg>
      <pc:sldChg chg="modSp del mod">
        <pc:chgData name="Wick, Felix" userId="85efb633-acf6-425d-a271-4f136bfa2fb0" providerId="ADAL" clId="{DACC29C2-A778-45C7-8543-4D646C639406}" dt="2025-03-12T06:35:08.021" v="18070" actId="47"/>
        <pc:sldMkLst>
          <pc:docMk/>
          <pc:sldMk cId="1851865121" sldId="735"/>
        </pc:sldMkLst>
      </pc:sldChg>
      <pc:sldChg chg="addSp modSp mod modClrScheme chgLayout">
        <pc:chgData name="Wick, Felix" userId="85efb633-acf6-425d-a271-4f136bfa2fb0" providerId="ADAL" clId="{DACC29C2-A778-45C7-8543-4D646C639406}" dt="2025-03-13T10:00:37.519" v="20079" actId="20577"/>
        <pc:sldMkLst>
          <pc:docMk/>
          <pc:sldMk cId="880903615" sldId="736"/>
        </pc:sldMkLst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2" creationId="{E455EA56-7CB1-7041-F3BA-0AEA9E42E1D7}"/>
          </ac:spMkLst>
        </pc:spChg>
        <pc:spChg chg="add mod ord">
          <ac:chgData name="Wick, Felix" userId="85efb633-acf6-425d-a271-4f136bfa2fb0" providerId="ADAL" clId="{DACC29C2-A778-45C7-8543-4D646C639406}" dt="2025-03-13T10:00:37.519" v="20079" actId="20577"/>
          <ac:spMkLst>
            <pc:docMk/>
            <pc:sldMk cId="880903615" sldId="736"/>
            <ac:spMk id="3" creationId="{FF7F4B16-9855-AFD2-D174-7FE315330462}"/>
          </ac:spMkLst>
        </pc:spChg>
        <pc:spChg chg="mod ord">
          <ac:chgData name="Wick, Felix" userId="85efb633-acf6-425d-a271-4f136bfa2fb0" providerId="ADAL" clId="{DACC29C2-A778-45C7-8543-4D646C639406}" dt="2025-03-11T22:36:52.585" v="17645" actId="700"/>
          <ac:spMkLst>
            <pc:docMk/>
            <pc:sldMk cId="880903615" sldId="736"/>
            <ac:spMk id="4" creationId="{028E18EF-EC53-ACA5-61E8-A955218138B3}"/>
          </ac:spMkLst>
        </pc:spChg>
        <pc:spChg chg="mod">
          <ac:chgData name="Wick, Felix" userId="85efb633-acf6-425d-a271-4f136bfa2fb0" providerId="ADAL" clId="{DACC29C2-A778-45C7-8543-4D646C639406}" dt="2025-03-11T22:36:48.969" v="17644" actId="1076"/>
          <ac:spMkLst>
            <pc:docMk/>
            <pc:sldMk cId="880903615" sldId="736"/>
            <ac:spMk id="6" creationId="{2FEDA80F-387A-F82C-BB62-44CC7DCEF2FD}"/>
          </ac:spMkLst>
        </pc:spChg>
        <pc:spChg chg="add mod">
          <ac:chgData name="Wick, Felix" userId="85efb633-acf6-425d-a271-4f136bfa2fb0" providerId="ADAL" clId="{DACC29C2-A778-45C7-8543-4D646C639406}" dt="2025-03-12T06:44:05.215" v="18424" actId="1076"/>
          <ac:spMkLst>
            <pc:docMk/>
            <pc:sldMk cId="880903615" sldId="736"/>
            <ac:spMk id="7" creationId="{8E527FE3-CED6-2943-D4A9-D8312B6F38C1}"/>
          </ac:spMkLst>
        </pc:spChg>
        <pc:picChg chg="mod">
          <ac:chgData name="Wick, Felix" userId="85efb633-acf6-425d-a271-4f136bfa2fb0" providerId="ADAL" clId="{DACC29C2-A778-45C7-8543-4D646C639406}" dt="2025-03-12T06:51:31.865" v="18738" actId="1076"/>
          <ac:picMkLst>
            <pc:docMk/>
            <pc:sldMk cId="880903615" sldId="736"/>
            <ac:picMk id="5" creationId="{41955F9F-8537-8F49-68AF-A52D399B0B1D}"/>
          </ac:picMkLst>
        </pc:picChg>
      </pc:sldChg>
      <pc:sldChg chg="modSp mod">
        <pc:chgData name="Wick, Felix" userId="85efb633-acf6-425d-a271-4f136bfa2fb0" providerId="ADAL" clId="{DACC29C2-A778-45C7-8543-4D646C639406}" dt="2025-03-11T19:29:44.450" v="16825" actId="20577"/>
        <pc:sldMkLst>
          <pc:docMk/>
          <pc:sldMk cId="2582177130" sldId="737"/>
        </pc:sldMkLst>
        <pc:spChg chg="mod">
          <ac:chgData name="Wick, Felix" userId="85efb633-acf6-425d-a271-4f136bfa2fb0" providerId="ADAL" clId="{DACC29C2-A778-45C7-8543-4D646C639406}" dt="2025-03-11T19:29:44.450" v="16825" actId="20577"/>
          <ac:spMkLst>
            <pc:docMk/>
            <pc:sldMk cId="2582177130" sldId="737"/>
            <ac:spMk id="3" creationId="{36832D8C-5E59-3F82-3B8C-4AFA35994C1B}"/>
          </ac:spMkLst>
        </pc:spChg>
      </pc:sldChg>
      <pc:sldChg chg="del">
        <pc:chgData name="Wick, Felix" userId="85efb633-acf6-425d-a271-4f136bfa2fb0" providerId="ADAL" clId="{DACC29C2-A778-45C7-8543-4D646C639406}" dt="2025-03-11T07:41:52.869" v="13166" actId="47"/>
        <pc:sldMkLst>
          <pc:docMk/>
          <pc:sldMk cId="2651021059" sldId="739"/>
        </pc:sldMkLst>
      </pc:sldChg>
      <pc:sldChg chg="del">
        <pc:chgData name="Wick, Felix" userId="85efb633-acf6-425d-a271-4f136bfa2fb0" providerId="ADAL" clId="{DACC29C2-A778-45C7-8543-4D646C639406}" dt="2025-03-11T07:41:46.921" v="13163" actId="47"/>
        <pc:sldMkLst>
          <pc:docMk/>
          <pc:sldMk cId="3646033210" sldId="740"/>
        </pc:sldMkLst>
      </pc:sldChg>
      <pc:sldChg chg="delSp modSp mod chgLayout">
        <pc:chgData name="Wick, Felix" userId="85efb633-acf6-425d-a271-4f136bfa2fb0" providerId="ADAL" clId="{DACC29C2-A778-45C7-8543-4D646C639406}" dt="2025-03-11T08:30:40.850" v="13502" actId="20577"/>
        <pc:sldMkLst>
          <pc:docMk/>
          <pc:sldMk cId="667876665" sldId="741"/>
        </pc:sldMkLst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2" creationId="{382465F2-BF2F-8E0F-93F3-7DA40743D2BF}"/>
          </ac:spMkLst>
        </pc:spChg>
        <pc:spChg chg="mod ord">
          <ac:chgData name="Wick, Felix" userId="85efb633-acf6-425d-a271-4f136bfa2fb0" providerId="ADAL" clId="{DACC29C2-A778-45C7-8543-4D646C639406}" dt="2025-03-11T08:30:40.850" v="13502" actId="20577"/>
          <ac:spMkLst>
            <pc:docMk/>
            <pc:sldMk cId="667876665" sldId="741"/>
            <ac:spMk id="3" creationId="{22FF653F-9F7D-EDA4-7BB8-0584B66CFF2F}"/>
          </ac:spMkLst>
        </pc:spChg>
        <pc:spChg chg="mod ord">
          <ac:chgData name="Wick, Felix" userId="85efb633-acf6-425d-a271-4f136bfa2fb0" providerId="ADAL" clId="{DACC29C2-A778-45C7-8543-4D646C639406}" dt="2025-03-11T08:29:11.036" v="13488" actId="700"/>
          <ac:spMkLst>
            <pc:docMk/>
            <pc:sldMk cId="667876665" sldId="741"/>
            <ac:spMk id="7" creationId="{645063A3-CD4F-4F87-E0D5-162BD06F8540}"/>
          </ac:spMkLst>
        </pc:spChg>
      </pc:sldChg>
      <pc:sldChg chg="delSp modSp mod ord">
        <pc:chgData name="Wick, Felix" userId="85efb633-acf6-425d-a271-4f136bfa2fb0" providerId="ADAL" clId="{DACC29C2-A778-45C7-8543-4D646C639406}" dt="2025-03-13T10:54:09.437" v="21440"/>
        <pc:sldMkLst>
          <pc:docMk/>
          <pc:sldMk cId="2826266657" sldId="742"/>
        </pc:sldMkLst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6" creationId="{97DFC9E0-BDE6-151F-4C20-1BF61C317DC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9" creationId="{6078F609-A2C9-FCAF-17E3-6973081CBC91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12" creationId="{ED6CE5BC-1E0D-31C6-A9DF-34AE556474D2}"/>
          </ac:spMkLst>
        </pc:spChg>
        <pc:spChg chg="mod">
          <ac:chgData name="Wick, Felix" userId="85efb633-acf6-425d-a271-4f136bfa2fb0" providerId="ADAL" clId="{DACC29C2-A778-45C7-8543-4D646C639406}" dt="2025-03-13T10:53:20.924" v="21436" actId="1038"/>
          <ac:spMkLst>
            <pc:docMk/>
            <pc:sldMk cId="2826266657" sldId="742"/>
            <ac:spMk id="13" creationId="{85CE153F-3808-C155-A355-EB79314F5093}"/>
          </ac:spMkLst>
        </pc:spChg>
        <pc:spChg chg="mod">
          <ac:chgData name="Wick, Felix" userId="85efb633-acf6-425d-a271-4f136bfa2fb0" providerId="ADAL" clId="{DACC29C2-A778-45C7-8543-4D646C639406}" dt="2025-03-13T10:53:44.377" v="21438" actId="1076"/>
          <ac:spMkLst>
            <pc:docMk/>
            <pc:sldMk cId="2826266657" sldId="742"/>
            <ac:spMk id="34" creationId="{758AE804-B1FB-158B-B41B-31D3529FA28C}"/>
          </ac:spMkLst>
        </pc:spChg>
        <pc:picChg chg="mod">
          <ac:chgData name="Wick, Felix" userId="85efb633-acf6-425d-a271-4f136bfa2fb0" providerId="ADAL" clId="{DACC29C2-A778-45C7-8543-4D646C639406}" dt="2025-03-13T10:53:20.924" v="21436" actId="1038"/>
          <ac:picMkLst>
            <pc:docMk/>
            <pc:sldMk cId="2826266657" sldId="742"/>
            <ac:picMk id="5" creationId="{AF82A187-27B1-5388-72BD-CABF992B7044}"/>
          </ac:picMkLst>
        </pc:picChg>
        <pc:picChg chg="mod">
          <ac:chgData name="Wick, Felix" userId="85efb633-acf6-425d-a271-4f136bfa2fb0" providerId="ADAL" clId="{DACC29C2-A778-45C7-8543-4D646C639406}" dt="2025-03-13T10:53:44.377" v="21438" actId="1076"/>
          <ac:picMkLst>
            <pc:docMk/>
            <pc:sldMk cId="2826266657" sldId="742"/>
            <ac:picMk id="7" creationId="{7F468AA8-4434-4F16-2DAE-15A5F30CB5C0}"/>
          </ac:picMkLst>
        </pc:pic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7" creationId="{FFD890CF-F3C6-D705-5CC2-63A9A490272E}"/>
          </ac:cxnSpMkLst>
        </pc:cxnChg>
        <pc:cxnChg chg="mod">
          <ac:chgData name="Wick, Felix" userId="85efb633-acf6-425d-a271-4f136bfa2fb0" providerId="ADAL" clId="{DACC29C2-A778-45C7-8543-4D646C639406}" dt="2025-03-13T10:53:20.924" v="21436" actId="1038"/>
          <ac:cxnSpMkLst>
            <pc:docMk/>
            <pc:sldMk cId="2826266657" sldId="742"/>
            <ac:cxnSpMk id="19" creationId="{60E265C8-39BB-A639-A6DF-F408DF40B55B}"/>
          </ac:cxnSpMkLst>
        </pc:cxnChg>
        <pc:cxnChg chg="mod">
          <ac:chgData name="Wick, Felix" userId="85efb633-acf6-425d-a271-4f136bfa2fb0" providerId="ADAL" clId="{DACC29C2-A778-45C7-8543-4D646C639406}" dt="2025-03-13T10:53:25.449" v="21437" actId="14100"/>
          <ac:cxnSpMkLst>
            <pc:docMk/>
            <pc:sldMk cId="2826266657" sldId="742"/>
            <ac:cxnSpMk id="25" creationId="{DAD80350-98CB-B5B9-7A2E-F036F9A0874A}"/>
          </ac:cxnSpMkLst>
        </pc:cxnChg>
      </pc:sldChg>
      <pc:sldChg chg="del ord">
        <pc:chgData name="Wick, Felix" userId="85efb633-acf6-425d-a271-4f136bfa2fb0" providerId="ADAL" clId="{DACC29C2-A778-45C7-8543-4D646C639406}" dt="2025-03-11T07:33:35.122" v="13161" actId="2696"/>
        <pc:sldMkLst>
          <pc:docMk/>
          <pc:sldMk cId="3271789276" sldId="744"/>
        </pc:sldMkLst>
      </pc:sldChg>
      <pc:sldChg chg="addSp delSp modSp new mod ord modClrScheme chgLayout">
        <pc:chgData name="Wick, Felix" userId="85efb633-acf6-425d-a271-4f136bfa2fb0" providerId="ADAL" clId="{DACC29C2-A778-45C7-8543-4D646C639406}" dt="2025-03-02T22:36:49.535" v="6442" actId="20577"/>
        <pc:sldMkLst>
          <pc:docMk/>
          <pc:sldMk cId="2642059045" sldId="745"/>
        </pc:sldMkLst>
        <pc:spChg chg="mod ord">
          <ac:chgData name="Wick, Felix" userId="85efb633-acf6-425d-a271-4f136bfa2fb0" providerId="ADAL" clId="{DACC29C2-A778-45C7-8543-4D646C639406}" dt="2025-03-01T23:36:13.515" v="5037" actId="700"/>
          <ac:spMkLst>
            <pc:docMk/>
            <pc:sldMk cId="2642059045" sldId="745"/>
            <ac:spMk id="2" creationId="{5B5A9EFF-D39C-EB59-07EB-D03D13208E17}"/>
          </ac:spMkLst>
        </pc:spChg>
        <pc:spChg chg="add mod ord">
          <ac:chgData name="Wick, Felix" userId="85efb633-acf6-425d-a271-4f136bfa2fb0" providerId="ADAL" clId="{DACC29C2-A778-45C7-8543-4D646C639406}" dt="2025-03-02T22:36:49.535" v="6442" actId="20577"/>
          <ac:spMkLst>
            <pc:docMk/>
            <pc:sldMk cId="2642059045" sldId="745"/>
            <ac:spMk id="3" creationId="{6680FCFA-0D46-F182-7E4C-2429039A14F7}"/>
          </ac:spMkLst>
        </pc:spChg>
      </pc:sldChg>
      <pc:sldChg chg="addSp delSp modSp new mod ord modClrScheme chgLayout">
        <pc:chgData name="Wick, Felix" userId="85efb633-acf6-425d-a271-4f136bfa2fb0" providerId="ADAL" clId="{DACC29C2-A778-45C7-8543-4D646C639406}" dt="2025-03-02T22:57:01.840" v="6713" actId="20577"/>
        <pc:sldMkLst>
          <pc:docMk/>
          <pc:sldMk cId="1627726635" sldId="746"/>
        </pc:sldMkLst>
        <pc:spChg chg="mod ord">
          <ac:chgData name="Wick, Felix" userId="85efb633-acf6-425d-a271-4f136bfa2fb0" providerId="ADAL" clId="{DACC29C2-A778-45C7-8543-4D646C639406}" dt="2025-03-01T23:37:31.014" v="5050" actId="700"/>
          <ac:spMkLst>
            <pc:docMk/>
            <pc:sldMk cId="1627726635" sldId="746"/>
            <ac:spMk id="4" creationId="{23D93988-0325-1765-CB37-3BFB229F9195}"/>
          </ac:spMkLst>
        </pc:spChg>
        <pc:spChg chg="add mod ord">
          <ac:chgData name="Wick, Felix" userId="85efb633-acf6-425d-a271-4f136bfa2fb0" providerId="ADAL" clId="{DACC29C2-A778-45C7-8543-4D646C639406}" dt="2025-03-02T22:57:01.840" v="6713" actId="20577"/>
          <ac:spMkLst>
            <pc:docMk/>
            <pc:sldMk cId="1627726635" sldId="746"/>
            <ac:spMk id="5" creationId="{57AD5E2C-11B3-B153-6D08-48E0695F60E6}"/>
          </ac:spMkLst>
        </pc:spChg>
      </pc:sldChg>
      <pc:sldChg chg="addSp delSp modSp new mod modClrScheme chgLayout">
        <pc:chgData name="Wick, Felix" userId="85efb633-acf6-425d-a271-4f136bfa2fb0" providerId="ADAL" clId="{DACC29C2-A778-45C7-8543-4D646C639406}" dt="2025-03-11T13:47:58.156" v="15487" actId="20577"/>
        <pc:sldMkLst>
          <pc:docMk/>
          <pc:sldMk cId="3992545723" sldId="747"/>
        </pc:sldMkLst>
        <pc:spChg chg="mod ord">
          <ac:chgData name="Wick, Felix" userId="85efb633-acf6-425d-a271-4f136bfa2fb0" providerId="ADAL" clId="{DACC29C2-A778-45C7-8543-4D646C639406}" dt="2025-03-01T23:38:25.515" v="5066" actId="700"/>
          <ac:spMkLst>
            <pc:docMk/>
            <pc:sldMk cId="3992545723" sldId="747"/>
            <ac:spMk id="4" creationId="{77A778A5-0CFA-EC54-BA7E-B1E222278193}"/>
          </ac:spMkLst>
        </pc:spChg>
        <pc:spChg chg="add mod ord">
          <ac:chgData name="Wick, Felix" userId="85efb633-acf6-425d-a271-4f136bfa2fb0" providerId="ADAL" clId="{DACC29C2-A778-45C7-8543-4D646C639406}" dt="2025-03-11T13:47:58.156" v="15487" actId="20577"/>
          <ac:spMkLst>
            <pc:docMk/>
            <pc:sldMk cId="3992545723" sldId="747"/>
            <ac:spMk id="5" creationId="{9C874C1E-70C1-2D71-0DF3-EE629BCBDB8D}"/>
          </ac:spMkLst>
        </pc:spChg>
      </pc:sldChg>
      <pc:sldChg chg="modSp add mod ord">
        <pc:chgData name="Wick, Felix" userId="85efb633-acf6-425d-a271-4f136bfa2fb0" providerId="ADAL" clId="{DACC29C2-A778-45C7-8543-4D646C639406}" dt="2025-03-01T23:41:01.771" v="5129" actId="20577"/>
        <pc:sldMkLst>
          <pc:docMk/>
          <pc:sldMk cId="577748826" sldId="748"/>
        </pc:sldMkLst>
        <pc:spChg chg="mod">
          <ac:chgData name="Wick, Felix" userId="85efb633-acf6-425d-a271-4f136bfa2fb0" providerId="ADAL" clId="{DACC29C2-A778-45C7-8543-4D646C639406}" dt="2025-03-01T23:41:01.771" v="5129" actId="20577"/>
          <ac:spMkLst>
            <pc:docMk/>
            <pc:sldMk cId="577748826" sldId="748"/>
            <ac:spMk id="4" creationId="{CD9847B2-3624-AAE8-725F-500C613BD551}"/>
          </ac:spMkLst>
        </pc:spChg>
      </pc:sldChg>
      <pc:sldChg chg="addSp modSp new mod">
        <pc:chgData name="Wick, Felix" userId="85efb633-acf6-425d-a271-4f136bfa2fb0" providerId="ADAL" clId="{DACC29C2-A778-45C7-8543-4D646C639406}" dt="2025-03-02T21:40:00.424" v="5659" actId="20577"/>
        <pc:sldMkLst>
          <pc:docMk/>
          <pc:sldMk cId="1323857511" sldId="749"/>
        </pc:sldMkLst>
        <pc:spChg chg="mod">
          <ac:chgData name="Wick, Felix" userId="85efb633-acf6-425d-a271-4f136bfa2fb0" providerId="ADAL" clId="{DACC29C2-A778-45C7-8543-4D646C639406}" dt="2025-03-02T21:40:00.424" v="5659" actId="20577"/>
          <ac:spMkLst>
            <pc:docMk/>
            <pc:sldMk cId="1323857511" sldId="749"/>
            <ac:spMk id="2" creationId="{AB6CFAAD-B42E-4B44-FF12-76678119F555}"/>
          </ac:spMkLst>
        </pc:spChg>
        <pc:picChg chg="add mod">
          <ac:chgData name="Wick, Felix" userId="85efb633-acf6-425d-a271-4f136bfa2fb0" providerId="ADAL" clId="{DACC29C2-A778-45C7-8543-4D646C639406}" dt="2025-03-02T21:38:46.705" v="5605" actId="1076"/>
          <ac:picMkLst>
            <pc:docMk/>
            <pc:sldMk cId="1323857511" sldId="749"/>
            <ac:picMk id="5" creationId="{AA871468-4272-6CB3-BADF-9A1DCD012B86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02T22:43:36.454" v="6473" actId="478"/>
        <pc:sldMkLst>
          <pc:docMk/>
          <pc:sldMk cId="2593414251" sldId="750"/>
        </pc:sldMkLst>
        <pc:spChg chg="mod ord">
          <ac:chgData name="Wick, Felix" userId="85efb633-acf6-425d-a271-4f136bfa2fb0" providerId="ADAL" clId="{DACC29C2-A778-45C7-8543-4D646C639406}" dt="2025-03-02T22:29:35.585" v="6342" actId="700"/>
          <ac:spMkLst>
            <pc:docMk/>
            <pc:sldMk cId="2593414251" sldId="750"/>
            <ac:spMk id="2" creationId="{FBF9E386-79EB-222D-3EFC-9B7BF26EEAF3}"/>
          </ac:spMkLst>
        </pc:spChg>
        <pc:spChg chg="add mod ord">
          <ac:chgData name="Wick, Felix" userId="85efb633-acf6-425d-a271-4f136bfa2fb0" providerId="ADAL" clId="{DACC29C2-A778-45C7-8543-4D646C639406}" dt="2025-03-02T22:43:33.273" v="6472" actId="20577"/>
          <ac:spMkLst>
            <pc:docMk/>
            <pc:sldMk cId="2593414251" sldId="750"/>
            <ac:spMk id="3" creationId="{0F0B330C-4C1F-BA37-3220-D700D698BB1F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05.802" v="6558" actId="47"/>
        <pc:sldMkLst>
          <pc:docMk/>
          <pc:sldMk cId="616414077" sldId="751"/>
        </pc:sldMkLst>
      </pc:sldChg>
      <pc:sldChg chg="delSp modSp new mod">
        <pc:chgData name="Wick, Felix" userId="85efb633-acf6-425d-a271-4f136bfa2fb0" providerId="ADAL" clId="{DACC29C2-A778-45C7-8543-4D646C639406}" dt="2025-03-04T20:25:33.976" v="9184" actId="20577"/>
        <pc:sldMkLst>
          <pc:docMk/>
          <pc:sldMk cId="3008101653" sldId="751"/>
        </pc:sldMkLst>
        <pc:spChg chg="mod">
          <ac:chgData name="Wick, Felix" userId="85efb633-acf6-425d-a271-4f136bfa2fb0" providerId="ADAL" clId="{DACC29C2-A778-45C7-8543-4D646C639406}" dt="2025-03-04T20:25:33.976" v="9184" actId="20577"/>
          <ac:spMkLst>
            <pc:docMk/>
            <pc:sldMk cId="3008101653" sldId="751"/>
            <ac:spMk id="2" creationId="{21AA0B9B-BFA2-35B2-3377-55A5C25A1AF9}"/>
          </ac:spMkLst>
        </pc:spChg>
      </pc:sldChg>
      <pc:sldChg chg="addSp delSp modSp new del mod modClrScheme chgLayout">
        <pc:chgData name="Wick, Felix" userId="85efb633-acf6-425d-a271-4f136bfa2fb0" providerId="ADAL" clId="{DACC29C2-A778-45C7-8543-4D646C639406}" dt="2025-03-02T22:47:58.585" v="6561" actId="47"/>
        <pc:sldMkLst>
          <pc:docMk/>
          <pc:sldMk cId="3806196117" sldId="751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8T12:36:06.157" v="22054" actId="1036"/>
        <pc:sldMkLst>
          <pc:docMk/>
          <pc:sldMk cId="4262979658" sldId="752"/>
        </pc:sldMkLst>
        <pc:spChg chg="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3" creationId="{377A85D8-7CF6-616E-9B56-EBE95989E17D}"/>
          </ac:spMkLst>
        </pc:spChg>
        <pc:spChg chg="add mod ord">
          <ac:chgData name="Wick, Felix" userId="85efb633-acf6-425d-a271-4f136bfa2fb0" providerId="ADAL" clId="{DACC29C2-A778-45C7-8543-4D646C639406}" dt="2025-03-03T22:19:38.968" v="8236" actId="700"/>
          <ac:spMkLst>
            <pc:docMk/>
            <pc:sldMk cId="4262979658" sldId="752"/>
            <ac:spMk id="8" creationId="{9268472F-ECD7-E6AC-6EBE-39DA85E48585}"/>
          </ac:spMkLst>
        </pc:spChg>
        <pc:spChg chg="add mod ord">
          <ac:chgData name="Wick, Felix" userId="85efb633-acf6-425d-a271-4f136bfa2fb0" providerId="ADAL" clId="{DACC29C2-A778-45C7-8543-4D646C639406}" dt="2025-03-04T14:05:45.349" v="8922" actId="14100"/>
          <ac:spMkLst>
            <pc:docMk/>
            <pc:sldMk cId="4262979658" sldId="752"/>
            <ac:spMk id="9" creationId="{50B8E8D6-C6FB-51E2-06D9-3639E26E44A3}"/>
          </ac:spMkLst>
        </pc:spChg>
        <pc:spChg chg="add mod">
          <ac:chgData name="Wick, Felix" userId="85efb633-acf6-425d-a271-4f136bfa2fb0" providerId="ADAL" clId="{DACC29C2-A778-45C7-8543-4D646C639406}" dt="2025-03-18T12:35:27.269" v="22006" actId="14100"/>
          <ac:spMkLst>
            <pc:docMk/>
            <pc:sldMk cId="4262979658" sldId="752"/>
            <ac:spMk id="12" creationId="{98FE9437-27AF-F8AE-FF32-FCC89EF16421}"/>
          </ac:spMkLst>
        </pc:spChg>
        <pc:spChg chg="add mod">
          <ac:chgData name="Wick, Felix" userId="85efb633-acf6-425d-a271-4f136bfa2fb0" providerId="ADAL" clId="{DACC29C2-A778-45C7-8543-4D646C639406}" dt="2025-03-18T12:35:35.013" v="22017" actId="1036"/>
          <ac:spMkLst>
            <pc:docMk/>
            <pc:sldMk cId="4262979658" sldId="752"/>
            <ac:spMk id="13" creationId="{365583A5-D4FF-502B-A666-520641AD1E51}"/>
          </ac:spMkLst>
        </pc:spChg>
        <pc:picChg chg="add mod">
          <ac:chgData name="Wick, Felix" userId="85efb633-acf6-425d-a271-4f136bfa2fb0" providerId="ADAL" clId="{DACC29C2-A778-45C7-8543-4D646C639406}" dt="2025-03-18T12:36:06.157" v="22054" actId="1036"/>
          <ac:picMkLst>
            <pc:docMk/>
            <pc:sldMk cId="4262979658" sldId="752"/>
            <ac:picMk id="4" creationId="{A4F9FAA3-9815-7F57-2750-249571C97495}"/>
          </ac:picMkLst>
        </pc:picChg>
        <pc:picChg chg="add mod">
          <ac:chgData name="Wick, Felix" userId="85efb633-acf6-425d-a271-4f136bfa2fb0" providerId="ADAL" clId="{DACC29C2-A778-45C7-8543-4D646C639406}" dt="2025-03-18T12:36:01.380" v="22044" actId="1035"/>
          <ac:picMkLst>
            <pc:docMk/>
            <pc:sldMk cId="4262979658" sldId="752"/>
            <ac:picMk id="1026" creationId="{5A4CDF3C-7728-E13B-E2F6-69BF206BDE22}"/>
          </ac:picMkLst>
        </pc:picChg>
      </pc:sldChg>
      <pc:sldChg chg="new del">
        <pc:chgData name="Wick, Felix" userId="85efb633-acf6-425d-a271-4f136bfa2fb0" providerId="ADAL" clId="{DACC29C2-A778-45C7-8543-4D646C639406}" dt="2025-03-03T22:54:44.758" v="8738" actId="47"/>
        <pc:sldMkLst>
          <pc:docMk/>
          <pc:sldMk cId="409041997" sldId="753"/>
        </pc:sldMkLst>
      </pc:sldChg>
      <pc:sldChg chg="modSp add del mod ord">
        <pc:chgData name="Wick, Felix" userId="85efb633-acf6-425d-a271-4f136bfa2fb0" providerId="ADAL" clId="{DACC29C2-A778-45C7-8543-4D646C639406}" dt="2025-03-11T07:17:01.399" v="12990" actId="2696"/>
        <pc:sldMkLst>
          <pc:docMk/>
          <pc:sldMk cId="1084225989" sldId="753"/>
        </pc:sldMkLst>
      </pc:sldChg>
      <pc:sldChg chg="addSp delSp modSp new mod modClrScheme chgLayout">
        <pc:chgData name="Wick, Felix" userId="85efb633-acf6-425d-a271-4f136bfa2fb0" providerId="ADAL" clId="{DACC29C2-A778-45C7-8543-4D646C639406}" dt="2025-03-11T19:25:16.637" v="16474" actId="20577"/>
        <pc:sldMkLst>
          <pc:docMk/>
          <pc:sldMk cId="2733141780" sldId="754"/>
        </pc:sldMkLst>
        <pc:spChg chg="mod ord">
          <ac:chgData name="Wick, Felix" userId="85efb633-acf6-425d-a271-4f136bfa2fb0" providerId="ADAL" clId="{DACC29C2-A778-45C7-8543-4D646C639406}" dt="2025-03-03T22:56:30.969" v="8801" actId="700"/>
          <ac:spMkLst>
            <pc:docMk/>
            <pc:sldMk cId="2733141780" sldId="754"/>
            <ac:spMk id="4" creationId="{4F0B5BE9-331D-0505-FC7E-005F6B05B627}"/>
          </ac:spMkLst>
        </pc:spChg>
        <pc:spChg chg="add mod ord">
          <ac:chgData name="Wick, Felix" userId="85efb633-acf6-425d-a271-4f136bfa2fb0" providerId="ADAL" clId="{DACC29C2-A778-45C7-8543-4D646C639406}" dt="2025-03-11T19:25:16.637" v="16474" actId="20577"/>
          <ac:spMkLst>
            <pc:docMk/>
            <pc:sldMk cId="2733141780" sldId="754"/>
            <ac:spMk id="5" creationId="{3EF7C251-E411-67C1-497C-2BFFEBC05F2B}"/>
          </ac:spMkLst>
        </pc:spChg>
        <pc:spChg chg="add mod ord">
          <ac:chgData name="Wick, Felix" userId="85efb633-acf6-425d-a271-4f136bfa2fb0" providerId="ADAL" clId="{DACC29C2-A778-45C7-8543-4D646C639406}" dt="2025-03-11T19:25:09.742" v="16457" actId="20577"/>
          <ac:spMkLst>
            <pc:docMk/>
            <pc:sldMk cId="2733141780" sldId="754"/>
            <ac:spMk id="6" creationId="{194FF263-6A7E-63B8-37B4-8152AC6DF7EF}"/>
          </ac:spMkLst>
        </pc:spChg>
      </pc:sldChg>
      <pc:sldChg chg="addSp delSp modSp new mod">
        <pc:chgData name="Wick, Felix" userId="85efb633-acf6-425d-a271-4f136bfa2fb0" providerId="ADAL" clId="{DACC29C2-A778-45C7-8543-4D646C639406}" dt="2025-03-11T07:29:14.636" v="13132" actId="1076"/>
        <pc:sldMkLst>
          <pc:docMk/>
          <pc:sldMk cId="2249279186" sldId="755"/>
        </pc:sldMkLst>
        <pc:picChg chg="add mod">
          <ac:chgData name="Wick, Felix" userId="85efb633-acf6-425d-a271-4f136bfa2fb0" providerId="ADAL" clId="{DACC29C2-A778-45C7-8543-4D646C639406}" dt="2025-03-11T07:29:14.636" v="13132" actId="1076"/>
          <ac:picMkLst>
            <pc:docMk/>
            <pc:sldMk cId="2249279186" sldId="755"/>
            <ac:picMk id="5" creationId="{62C9B147-5C2C-F8DD-2F34-2935F6F0D400}"/>
          </ac:picMkLst>
        </pc:picChg>
      </pc:sldChg>
      <pc:sldChg chg="addSp delSp modSp new mod ord setBg modClrScheme chgLayout">
        <pc:chgData name="Wick, Felix" userId="85efb633-acf6-425d-a271-4f136bfa2fb0" providerId="ADAL" clId="{DACC29C2-A778-45C7-8543-4D646C639406}" dt="2025-03-11T10:06:36.972" v="14484" actId="20577"/>
        <pc:sldMkLst>
          <pc:docMk/>
          <pc:sldMk cId="1193768616" sldId="756"/>
        </pc:sldMkLst>
        <pc:spChg chg="mod ord">
          <ac:chgData name="Wick, Felix" userId="85efb633-acf6-425d-a271-4f136bfa2fb0" providerId="ADAL" clId="{DACC29C2-A778-45C7-8543-4D646C639406}" dt="2025-03-11T09:51:46.147" v="13911" actId="700"/>
          <ac:spMkLst>
            <pc:docMk/>
            <pc:sldMk cId="1193768616" sldId="756"/>
            <ac:spMk id="4" creationId="{0AA20BD1-4395-62EF-3CBA-66A6B0368A32}"/>
          </ac:spMkLst>
        </pc:spChg>
        <pc:spChg chg="add mod">
          <ac:chgData name="Wick, Felix" userId="85efb633-acf6-425d-a271-4f136bfa2fb0" providerId="ADAL" clId="{DACC29C2-A778-45C7-8543-4D646C639406}" dt="2025-03-11T09:51:50.385" v="13919"/>
          <ac:spMkLst>
            <pc:docMk/>
            <pc:sldMk cId="1193768616" sldId="756"/>
            <ac:spMk id="10" creationId="{9B8D883A-40CD-FCA7-6006-10AF08ED1DC5}"/>
          </ac:spMkLst>
        </pc:spChg>
        <pc:spChg chg="add mod">
          <ac:chgData name="Wick, Felix" userId="85efb633-acf6-425d-a271-4f136bfa2fb0" providerId="ADAL" clId="{DACC29C2-A778-45C7-8543-4D646C639406}" dt="2025-03-11T10:06:36.972" v="14484" actId="20577"/>
          <ac:spMkLst>
            <pc:docMk/>
            <pc:sldMk cId="1193768616" sldId="756"/>
            <ac:spMk id="11" creationId="{3D738377-80C6-F10A-D58D-DF99ABDF2D18}"/>
          </ac:spMkLst>
        </pc:spChg>
        <pc:spChg chg="add mod">
          <ac:chgData name="Wick, Felix" userId="85efb633-acf6-425d-a271-4f136bfa2fb0" providerId="ADAL" clId="{DACC29C2-A778-45C7-8543-4D646C639406}" dt="2025-03-11T10:00:57.315" v="14206"/>
          <ac:spMkLst>
            <pc:docMk/>
            <pc:sldMk cId="1193768616" sldId="756"/>
            <ac:spMk id="12" creationId="{87ED101C-BBB7-BB48-775A-F0FB998C3C04}"/>
          </ac:spMkLst>
        </pc:spChg>
        <pc:picChg chg="add mod">
          <ac:chgData name="Wick, Felix" userId="85efb633-acf6-425d-a271-4f136bfa2fb0" providerId="ADAL" clId="{DACC29C2-A778-45C7-8543-4D646C639406}" dt="2025-03-11T09:51:58.535" v="13950" actId="1037"/>
          <ac:picMkLst>
            <pc:docMk/>
            <pc:sldMk cId="1193768616" sldId="756"/>
            <ac:picMk id="6" creationId="{95BE634D-24B3-0A07-50A9-8B2FE636CF7F}"/>
          </ac:picMkLst>
        </pc:picChg>
      </pc:sldChg>
      <pc:sldChg chg="modSp new add del mod">
        <pc:chgData name="Wick, Felix" userId="85efb633-acf6-425d-a271-4f136bfa2fb0" providerId="ADAL" clId="{DACC29C2-A778-45C7-8543-4D646C639406}" dt="2025-03-10T23:38:39.675" v="12891" actId="47"/>
        <pc:sldMkLst>
          <pc:docMk/>
          <pc:sldMk cId="2048567758" sldId="757"/>
        </pc:sldMkLst>
      </pc:sldChg>
      <pc:sldChg chg="addSp modSp new mod">
        <pc:chgData name="Wick, Felix" userId="85efb633-acf6-425d-a271-4f136bfa2fb0" providerId="ADAL" clId="{DACC29C2-A778-45C7-8543-4D646C639406}" dt="2025-03-11T12:34:04.172" v="14963" actId="20577"/>
        <pc:sldMkLst>
          <pc:docMk/>
          <pc:sldMk cId="3053872215" sldId="757"/>
        </pc:sldMkLst>
        <pc:spChg chg="mod">
          <ac:chgData name="Wick, Felix" userId="85efb633-acf6-425d-a271-4f136bfa2fb0" providerId="ADAL" clId="{DACC29C2-A778-45C7-8543-4D646C639406}" dt="2025-03-11T10:08:51.119" v="14489" actId="20577"/>
          <ac:spMkLst>
            <pc:docMk/>
            <pc:sldMk cId="3053872215" sldId="757"/>
            <ac:spMk id="2" creationId="{02DC1936-AE8E-BDC7-4F55-A18D36641225}"/>
          </ac:spMkLst>
        </pc:spChg>
        <pc:spChg chg="mod">
          <ac:chgData name="Wick, Felix" userId="85efb633-acf6-425d-a271-4f136bfa2fb0" providerId="ADAL" clId="{DACC29C2-A778-45C7-8543-4D646C639406}" dt="2025-03-11T12:34:04.172" v="14963" actId="20577"/>
          <ac:spMkLst>
            <pc:docMk/>
            <pc:sldMk cId="3053872215" sldId="757"/>
            <ac:spMk id="3" creationId="{1ED3119A-5584-8049-4769-A82FDFD02FEA}"/>
          </ac:spMkLst>
        </pc:spChg>
        <pc:picChg chg="add mod">
          <ac:chgData name="Wick, Felix" userId="85efb633-acf6-425d-a271-4f136bfa2fb0" providerId="ADAL" clId="{DACC29C2-A778-45C7-8543-4D646C639406}" dt="2025-03-11T12:32:48.404" v="14901" actId="14100"/>
          <ac:picMkLst>
            <pc:docMk/>
            <pc:sldMk cId="3053872215" sldId="757"/>
            <ac:picMk id="6" creationId="{8FC4E49D-3991-A31E-BC03-DE901A39C039}"/>
          </ac:picMkLst>
        </pc:picChg>
      </pc:sldChg>
      <pc:sldChg chg="modSp mod">
        <pc:chgData name="Wick, Felix" userId="85efb633-acf6-425d-a271-4f136bfa2fb0" providerId="ADAL" clId="{DACC29C2-A778-45C7-8543-4D646C639406}" dt="2025-03-11T12:28:49" v="14834" actId="20577"/>
        <pc:sldMkLst>
          <pc:docMk/>
          <pc:sldMk cId="1268162912" sldId="758"/>
        </pc:sldMkLst>
        <pc:spChg chg="mod">
          <ac:chgData name="Wick, Felix" userId="85efb633-acf6-425d-a271-4f136bfa2fb0" providerId="ADAL" clId="{DACC29C2-A778-45C7-8543-4D646C639406}" dt="2025-03-11T12:28:49" v="14834" actId="20577"/>
          <ac:spMkLst>
            <pc:docMk/>
            <pc:sldMk cId="1268162912" sldId="758"/>
            <ac:spMk id="5" creationId="{B2CA9851-4199-DE35-DC21-B5A5BAEE10C4}"/>
          </ac:spMkLst>
        </pc:spChg>
      </pc:sldChg>
      <pc:sldChg chg="addSp modSp new del mod">
        <pc:chgData name="Wick, Felix" userId="85efb633-acf6-425d-a271-4f136bfa2fb0" providerId="ADAL" clId="{DACC29C2-A778-45C7-8543-4D646C639406}" dt="2025-03-10T23:16:11.287" v="12635" actId="680"/>
        <pc:sldMkLst>
          <pc:docMk/>
          <pc:sldMk cId="2432376496" sldId="758"/>
        </pc:sldMkLst>
      </pc:sldChg>
      <pc:sldChg chg="modSp mod">
        <pc:chgData name="Wick, Felix" userId="85efb633-acf6-425d-a271-4f136bfa2fb0" providerId="ADAL" clId="{DACC29C2-A778-45C7-8543-4D646C639406}" dt="2025-03-11T07:27:43.335" v="13123" actId="20577"/>
        <pc:sldMkLst>
          <pc:docMk/>
          <pc:sldMk cId="2138685873" sldId="759"/>
        </pc:sldMkLst>
        <pc:spChg chg="mod">
          <ac:chgData name="Wick, Felix" userId="85efb633-acf6-425d-a271-4f136bfa2fb0" providerId="ADAL" clId="{DACC29C2-A778-45C7-8543-4D646C639406}" dt="2025-03-11T07:27:43.335" v="13123" actId="20577"/>
          <ac:spMkLst>
            <pc:docMk/>
            <pc:sldMk cId="2138685873" sldId="759"/>
            <ac:spMk id="5" creationId="{BB41473A-6CF4-01E4-7FA6-3D0795C94569}"/>
          </ac:spMkLst>
        </pc:spChg>
      </pc:sldChg>
      <pc:sldChg chg="addSp modSp new del mod">
        <pc:chgData name="Wick, Felix" userId="85efb633-acf6-425d-a271-4f136bfa2fb0" providerId="ADAL" clId="{DACC29C2-A778-45C7-8543-4D646C639406}" dt="2025-03-11T12:28:38.031" v="14829" actId="47"/>
        <pc:sldMkLst>
          <pc:docMk/>
          <pc:sldMk cId="2736983411" sldId="760"/>
        </pc:sldMkLst>
      </pc:sldChg>
      <pc:sldChg chg="addSp delSp modSp new mod">
        <pc:chgData name="Wick, Felix" userId="85efb633-acf6-425d-a271-4f136bfa2fb0" providerId="ADAL" clId="{DACC29C2-A778-45C7-8543-4D646C639406}" dt="2025-03-11T12:46:34.540" v="15169" actId="20577"/>
        <pc:sldMkLst>
          <pc:docMk/>
          <pc:sldMk cId="855224840" sldId="761"/>
        </pc:sldMkLst>
        <pc:spChg chg="mod">
          <ac:chgData name="Wick, Felix" userId="85efb633-acf6-425d-a271-4f136bfa2fb0" providerId="ADAL" clId="{DACC29C2-A778-45C7-8543-4D646C639406}" dt="2025-03-11T10:09:26.306" v="14509" actId="20577"/>
          <ac:spMkLst>
            <pc:docMk/>
            <pc:sldMk cId="855224840" sldId="761"/>
            <ac:spMk id="2" creationId="{35E237F0-D221-18B4-7B8F-A1DEC9B52F0D}"/>
          </ac:spMkLst>
        </pc:spChg>
        <pc:spChg chg="mod">
          <ac:chgData name="Wick, Felix" userId="85efb633-acf6-425d-a271-4f136bfa2fb0" providerId="ADAL" clId="{DACC29C2-A778-45C7-8543-4D646C639406}" dt="2025-03-11T12:46:34.540" v="15169" actId="20577"/>
          <ac:spMkLst>
            <pc:docMk/>
            <pc:sldMk cId="855224840" sldId="761"/>
            <ac:spMk id="3" creationId="{B6CBFEB1-8F83-307C-536B-4395B46DE1D7}"/>
          </ac:spMkLst>
        </pc:spChg>
        <pc:picChg chg="add mod ord">
          <ac:chgData name="Wick, Felix" userId="85efb633-acf6-425d-a271-4f136bfa2fb0" providerId="ADAL" clId="{DACC29C2-A778-45C7-8543-4D646C639406}" dt="2025-03-11T12:42:31.722" v="15021" actId="1035"/>
          <ac:picMkLst>
            <pc:docMk/>
            <pc:sldMk cId="855224840" sldId="761"/>
            <ac:picMk id="8" creationId="{0AAB5E47-C028-6A81-FEDB-86397F4234E2}"/>
          </ac:picMkLst>
        </pc:picChg>
      </pc:sldChg>
      <pc:sldChg chg="addSp modSp new mod ord">
        <pc:chgData name="Wick, Felix" userId="85efb633-acf6-425d-a271-4f136bfa2fb0" providerId="ADAL" clId="{DACC29C2-A778-45C7-8543-4D646C639406}" dt="2025-03-11T12:35:21.153" v="15005" actId="20577"/>
        <pc:sldMkLst>
          <pc:docMk/>
          <pc:sldMk cId="3412062414" sldId="762"/>
        </pc:sldMkLst>
        <pc:spChg chg="mod">
          <ac:chgData name="Wick, Felix" userId="85efb633-acf6-425d-a271-4f136bfa2fb0" providerId="ADAL" clId="{DACC29C2-A778-45C7-8543-4D646C639406}" dt="2025-03-11T10:11:51.849" v="14518" actId="20577"/>
          <ac:spMkLst>
            <pc:docMk/>
            <pc:sldMk cId="3412062414" sldId="762"/>
            <ac:spMk id="2" creationId="{02206AA2-1E5E-FFF1-28E5-4F6790FFA36D}"/>
          </ac:spMkLst>
        </pc:spChg>
        <pc:spChg chg="mod">
          <ac:chgData name="Wick, Felix" userId="85efb633-acf6-425d-a271-4f136bfa2fb0" providerId="ADAL" clId="{DACC29C2-A778-45C7-8543-4D646C639406}" dt="2025-03-11T12:35:21.153" v="15005" actId="20577"/>
          <ac:spMkLst>
            <pc:docMk/>
            <pc:sldMk cId="3412062414" sldId="762"/>
            <ac:spMk id="3" creationId="{BB9AA76F-EF8C-33FA-18C0-8E2C16FDABBD}"/>
          </ac:spMkLst>
        </pc:spChg>
        <pc:picChg chg="add mod">
          <ac:chgData name="Wick, Felix" userId="85efb633-acf6-425d-a271-4f136bfa2fb0" providerId="ADAL" clId="{DACC29C2-A778-45C7-8543-4D646C639406}" dt="2025-03-11T11:54:59.605" v="14535" actId="1076"/>
          <ac:picMkLst>
            <pc:docMk/>
            <pc:sldMk cId="3412062414" sldId="762"/>
            <ac:picMk id="6" creationId="{D5D6AA8C-7EAE-2075-B184-C702D30DC246}"/>
          </ac:picMkLst>
        </pc:picChg>
      </pc:sldChg>
      <pc:sldChg chg="addSp delSp modSp new mod ord modClrScheme chgLayout">
        <pc:chgData name="Wick, Felix" userId="85efb633-acf6-425d-a271-4f136bfa2fb0" providerId="ADAL" clId="{DACC29C2-A778-45C7-8543-4D646C639406}" dt="2025-03-18T13:59:41.133" v="22120" actId="1076"/>
        <pc:sldMkLst>
          <pc:docMk/>
          <pc:sldMk cId="763901839" sldId="763"/>
        </pc:sldMkLst>
        <pc:spChg chg="mod ord">
          <ac:chgData name="Wick, Felix" userId="85efb633-acf6-425d-a271-4f136bfa2fb0" providerId="ADAL" clId="{DACC29C2-A778-45C7-8543-4D646C639406}" dt="2025-03-11T13:32:21.818" v="15323" actId="700"/>
          <ac:spMkLst>
            <pc:docMk/>
            <pc:sldMk cId="763901839" sldId="763"/>
            <ac:spMk id="4" creationId="{B5777D9E-3EB8-B9D4-9E05-39C59B25F18E}"/>
          </ac:spMkLst>
        </pc:spChg>
        <pc:spChg chg="add mod">
          <ac:chgData name="Wick, Felix" userId="85efb633-acf6-425d-a271-4f136bfa2fb0" providerId="ADAL" clId="{DACC29C2-A778-45C7-8543-4D646C639406}" dt="2025-03-18T13:58:15.086" v="22105" actId="1038"/>
          <ac:spMkLst>
            <pc:docMk/>
            <pc:sldMk cId="763901839" sldId="763"/>
            <ac:spMk id="9" creationId="{BAAE70BC-18BD-8ADE-1D0D-DE8BAB53C3BC}"/>
          </ac:spMkLst>
        </pc:spChg>
        <pc:spChg chg="add mod">
          <ac:chgData name="Wick, Felix" userId="85efb633-acf6-425d-a271-4f136bfa2fb0" providerId="ADAL" clId="{DACC29C2-A778-45C7-8543-4D646C639406}" dt="2025-03-18T13:58:20.574" v="22106" actId="1076"/>
          <ac:spMkLst>
            <pc:docMk/>
            <pc:sldMk cId="763901839" sldId="763"/>
            <ac:spMk id="10" creationId="{3DFA5F87-C0DC-501C-FF32-2402E9A033EB}"/>
          </ac:spMkLst>
        </pc:spChg>
        <pc:picChg chg="add del mod">
          <ac:chgData name="Wick, Felix" userId="85efb633-acf6-425d-a271-4f136bfa2fb0" providerId="ADAL" clId="{DACC29C2-A778-45C7-8543-4D646C639406}" dt="2025-03-18T13:58:59.386" v="22112" actId="478"/>
          <ac:picMkLst>
            <pc:docMk/>
            <pc:sldMk cId="763901839" sldId="763"/>
            <ac:picMk id="3" creationId="{85D82589-4632-0BE4-83DF-9DA115342DAB}"/>
          </ac:picMkLst>
        </pc:picChg>
        <pc:picChg chg="add mod">
          <ac:chgData name="Wick, Felix" userId="85efb633-acf6-425d-a271-4f136bfa2fb0" providerId="ADAL" clId="{DACC29C2-A778-45C7-8543-4D646C639406}" dt="2025-03-18T13:58:15.086" v="22105" actId="1038"/>
          <ac:picMkLst>
            <pc:docMk/>
            <pc:sldMk cId="763901839" sldId="763"/>
            <ac:picMk id="6" creationId="{9C1B3A44-FF7D-42AC-7F58-5DBF7823F7FF}"/>
          </ac:picMkLst>
        </pc:picChg>
        <pc:picChg chg="add mod">
          <ac:chgData name="Wick, Felix" userId="85efb633-acf6-425d-a271-4f136bfa2fb0" providerId="ADAL" clId="{DACC29C2-A778-45C7-8543-4D646C639406}" dt="2025-03-18T13:59:41.133" v="22120" actId="1076"/>
          <ac:picMkLst>
            <pc:docMk/>
            <pc:sldMk cId="763901839" sldId="763"/>
            <ac:picMk id="7" creationId="{7770CB58-00D0-0A7B-F0D8-824FD7C60C1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8T10:24:18.097" v="21977" actId="20577"/>
        <pc:sldMkLst>
          <pc:docMk/>
          <pc:sldMk cId="2158015399" sldId="764"/>
        </pc:sldMkLst>
        <pc:spChg chg="mod ord">
          <ac:chgData name="Wick, Felix" userId="85efb633-acf6-425d-a271-4f136bfa2fb0" providerId="ADAL" clId="{DACC29C2-A778-45C7-8543-4D646C639406}" dt="2025-03-11T19:26:20.298" v="16476" actId="700"/>
          <ac:spMkLst>
            <pc:docMk/>
            <pc:sldMk cId="2158015399" sldId="764"/>
            <ac:spMk id="3" creationId="{BA58655B-DBC4-1FBD-553A-7013712C2C8A}"/>
          </ac:spMkLst>
        </pc:spChg>
        <pc:spChg chg="add mod ord">
          <ac:chgData name="Wick, Felix" userId="85efb633-acf6-425d-a271-4f136bfa2fb0" providerId="ADAL" clId="{DACC29C2-A778-45C7-8543-4D646C639406}" dt="2025-03-11T19:31:22.792" v="16880" actId="255"/>
          <ac:spMkLst>
            <pc:docMk/>
            <pc:sldMk cId="2158015399" sldId="764"/>
            <ac:spMk id="4" creationId="{28278F78-95FB-8544-1864-5DA22AF49253}"/>
          </ac:spMkLst>
        </pc:spChg>
        <pc:spChg chg="add mod ord">
          <ac:chgData name="Wick, Felix" userId="85efb633-acf6-425d-a271-4f136bfa2fb0" providerId="ADAL" clId="{DACC29C2-A778-45C7-8543-4D646C639406}" dt="2025-03-18T10:24:18.097" v="21977" actId="20577"/>
          <ac:spMkLst>
            <pc:docMk/>
            <pc:sldMk cId="2158015399" sldId="764"/>
            <ac:spMk id="5" creationId="{E7C1F577-EE52-05E8-BBEB-14CB5BBE691B}"/>
          </ac:spMkLst>
        </pc:spChg>
      </pc:sldChg>
      <pc:sldChg chg="modSp new mod">
        <pc:chgData name="Wick, Felix" userId="85efb633-acf6-425d-a271-4f136bfa2fb0" providerId="ADAL" clId="{DACC29C2-A778-45C7-8543-4D646C639406}" dt="2025-03-13T09:56:27.557" v="20072" actId="20577"/>
        <pc:sldMkLst>
          <pc:docMk/>
          <pc:sldMk cId="764718086" sldId="765"/>
        </pc:sldMkLst>
        <pc:spChg chg="mod">
          <ac:chgData name="Wick, Felix" userId="85efb633-acf6-425d-a271-4f136bfa2fb0" providerId="ADAL" clId="{DACC29C2-A778-45C7-8543-4D646C639406}" dt="2025-03-12T06:30:33.730" v="17716"/>
          <ac:spMkLst>
            <pc:docMk/>
            <pc:sldMk cId="764718086" sldId="765"/>
            <ac:spMk id="2" creationId="{E791220E-7236-CFD5-A376-75A09DAE62CB}"/>
          </ac:spMkLst>
        </pc:spChg>
        <pc:spChg chg="mod">
          <ac:chgData name="Wick, Felix" userId="85efb633-acf6-425d-a271-4f136bfa2fb0" providerId="ADAL" clId="{DACC29C2-A778-45C7-8543-4D646C639406}" dt="2025-03-13T09:56:27.557" v="20072" actId="20577"/>
          <ac:spMkLst>
            <pc:docMk/>
            <pc:sldMk cId="764718086" sldId="765"/>
            <ac:spMk id="3" creationId="{D8F3B1CA-25BE-6A28-E8EA-84530C91DC54}"/>
          </ac:spMkLst>
        </pc:spChg>
      </pc:sldChg>
      <pc:sldChg chg="modSp new mod">
        <pc:chgData name="Wick, Felix" userId="85efb633-acf6-425d-a271-4f136bfa2fb0" providerId="ADAL" clId="{DACC29C2-A778-45C7-8543-4D646C639406}" dt="2025-03-13T10:16:01.348" v="20814" actId="20577"/>
        <pc:sldMkLst>
          <pc:docMk/>
          <pc:sldMk cId="2407320420" sldId="766"/>
        </pc:sldMkLst>
        <pc:spChg chg="mod">
          <ac:chgData name="Wick, Felix" userId="85efb633-acf6-425d-a271-4f136bfa2fb0" providerId="ADAL" clId="{DACC29C2-A778-45C7-8543-4D646C639406}" dt="2025-03-13T10:01:25.482" v="20100" actId="20577"/>
          <ac:spMkLst>
            <pc:docMk/>
            <pc:sldMk cId="2407320420" sldId="766"/>
            <ac:spMk id="2" creationId="{3EC70418-8F83-3C9E-7A93-DF61EC41A1E3}"/>
          </ac:spMkLst>
        </pc:spChg>
        <pc:spChg chg="mod">
          <ac:chgData name="Wick, Felix" userId="85efb633-acf6-425d-a271-4f136bfa2fb0" providerId="ADAL" clId="{DACC29C2-A778-45C7-8543-4D646C639406}" dt="2025-03-13T10:16:01.348" v="20814" actId="20577"/>
          <ac:spMkLst>
            <pc:docMk/>
            <pc:sldMk cId="2407320420" sldId="766"/>
            <ac:spMk id="3" creationId="{6CAFF65F-2B24-83B6-1383-8EC4F9454843}"/>
          </ac:spMkLst>
        </pc:spChg>
      </pc:sldChg>
      <pc:sldChg chg="addSp modSp new mod">
        <pc:chgData name="Wick, Felix" userId="85efb633-acf6-425d-a271-4f136bfa2fb0" providerId="ADAL" clId="{DACC29C2-A778-45C7-8543-4D646C639406}" dt="2025-03-13T10:34:59.979" v="21225" actId="20577"/>
        <pc:sldMkLst>
          <pc:docMk/>
          <pc:sldMk cId="2338209074" sldId="767"/>
        </pc:sldMkLst>
        <pc:spChg chg="add mod">
          <ac:chgData name="Wick, Felix" userId="85efb633-acf6-425d-a271-4f136bfa2fb0" providerId="ADAL" clId="{DACC29C2-A778-45C7-8543-4D646C639406}" dt="2025-03-13T10:25:27.543" v="20856" actId="27636"/>
          <ac:spMkLst>
            <pc:docMk/>
            <pc:sldMk cId="2338209074" sldId="767"/>
            <ac:spMk id="3" creationId="{01EB4AE9-F3FF-2ABB-B240-09C4652B9BD0}"/>
          </ac:spMkLst>
        </pc:spChg>
        <pc:spChg chg="add mod">
          <ac:chgData name="Wick, Felix" userId="85efb633-acf6-425d-a271-4f136bfa2fb0" providerId="ADAL" clId="{DACC29C2-A778-45C7-8543-4D646C639406}" dt="2025-03-13T10:34:59.979" v="21225" actId="20577"/>
          <ac:spMkLst>
            <pc:docMk/>
            <pc:sldMk cId="2338209074" sldId="767"/>
            <ac:spMk id="4" creationId="{001100A7-6AEF-6906-2A86-5AE713F844AF}"/>
          </ac:spMkLst>
        </pc:spChg>
        <pc:spChg chg="add mod">
          <ac:chgData name="Wick, Felix" userId="85efb633-acf6-425d-a271-4f136bfa2fb0" providerId="ADAL" clId="{DACC29C2-A778-45C7-8543-4D646C639406}" dt="2025-03-13T10:26:08.330" v="20861" actId="1076"/>
          <ac:spMkLst>
            <pc:docMk/>
            <pc:sldMk cId="2338209074" sldId="767"/>
            <ac:spMk id="5" creationId="{D5852171-30FF-2975-E122-702663052D61}"/>
          </ac:spMkLst>
        </pc:spChg>
        <pc:picChg chg="add mod">
          <ac:chgData name="Wick, Felix" userId="85efb633-acf6-425d-a271-4f136bfa2fb0" providerId="ADAL" clId="{DACC29C2-A778-45C7-8543-4D646C639406}" dt="2025-03-13T10:23:20.281" v="20817" actId="1076"/>
          <ac:picMkLst>
            <pc:docMk/>
            <pc:sldMk cId="2338209074" sldId="767"/>
            <ac:picMk id="1026" creationId="{FC870770-F54B-5DD7-DF12-34A6E12AB153}"/>
          </ac:picMkLst>
        </pc:picChg>
      </pc:sldChg>
      <pc:sldChg chg="addSp delSp modSp new mod modClrScheme chgLayout">
        <pc:chgData name="Wick, Felix" userId="85efb633-acf6-425d-a271-4f136bfa2fb0" providerId="ADAL" clId="{DACC29C2-A778-45C7-8543-4D646C639406}" dt="2025-03-13T11:01:09.096" v="21590" actId="1038"/>
        <pc:sldMkLst>
          <pc:docMk/>
          <pc:sldMk cId="820025180" sldId="768"/>
        </pc:sldMkLst>
        <pc:spChg chg="mod ord">
          <ac:chgData name="Wick, Felix" userId="85efb633-acf6-425d-a271-4f136bfa2fb0" providerId="ADAL" clId="{DACC29C2-A778-45C7-8543-4D646C639406}" dt="2025-03-13T10:46:27.393" v="21241" actId="700"/>
          <ac:spMkLst>
            <pc:docMk/>
            <pc:sldMk cId="820025180" sldId="768"/>
            <ac:spMk id="4" creationId="{B2E9D468-A5B3-3E34-5C8E-5963984ED935}"/>
          </ac:spMkLst>
        </pc:spChg>
        <pc:spChg chg="add mod ord">
          <ac:chgData name="Wick, Felix" userId="85efb633-acf6-425d-a271-4f136bfa2fb0" providerId="ADAL" clId="{DACC29C2-A778-45C7-8543-4D646C639406}" dt="2025-03-13T11:00:57.571" v="21574" actId="255"/>
          <ac:spMkLst>
            <pc:docMk/>
            <pc:sldMk cId="820025180" sldId="768"/>
            <ac:spMk id="7" creationId="{6DF1FD18-D2A0-2078-98E0-DBA1C40924C9}"/>
          </ac:spMkLst>
        </pc:spChg>
        <pc:spChg chg="add mod ord">
          <ac:chgData name="Wick, Felix" userId="85efb633-acf6-425d-a271-4f136bfa2fb0" providerId="ADAL" clId="{DACC29C2-A778-45C7-8543-4D646C639406}" dt="2025-03-13T11:00:35.445" v="21547" actId="14100"/>
          <ac:spMkLst>
            <pc:docMk/>
            <pc:sldMk cId="820025180" sldId="768"/>
            <ac:spMk id="8" creationId="{92711593-CE88-D625-4052-59C05976213D}"/>
          </ac:spMkLst>
        </pc:spChg>
        <pc:picChg chg="add mod ord">
          <ac:chgData name="Wick, Felix" userId="85efb633-acf6-425d-a271-4f136bfa2fb0" providerId="ADAL" clId="{DACC29C2-A778-45C7-8543-4D646C639406}" dt="2025-03-13T11:01:09.096" v="21590" actId="1038"/>
          <ac:picMkLst>
            <pc:docMk/>
            <pc:sldMk cId="820025180" sldId="768"/>
            <ac:picMk id="6" creationId="{923A2402-E105-6802-1513-F2F26EDF0F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A0A5-3125-4A93-A463-B2CA0DCE058B}" type="datetimeFigureOut">
              <a:rPr lang="en-GB" smtClean="0"/>
              <a:t>23/02/2026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B845-5EDE-4644-BE7F-B673B342B3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9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BB845-5EDE-4644-BE7F-B673B342B3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4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232-6A08-C646-2F0F-7B453783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C59EB-D8F3-E8BD-B1EC-56DF686B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EFE-519A-68BE-B63B-FB136372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456D-5ACD-4673-BCE9-52505EC32CEF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3B9B-51DF-3B62-96BF-E6F200FD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3C5D-A406-4DE4-25F8-1C748421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86C-574E-7618-D84D-7EAAA7C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36E03-8E84-13D2-5EA7-214037C9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BE1-0C0A-5E5C-2149-397BEE2E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639-5270-4811-807B-89D4AE95E7ED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263D-72BD-5505-C92E-A3345FB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F995-4BDD-F17C-91BE-A6411AC0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955D4-BF28-B579-F91E-906F9A1B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6EF3C-3270-076A-087B-7E79E3D6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CE79-A807-B40D-CB95-1A8513C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76C-D408-4E27-8D02-D7795F6D8A01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3050-5BC3-196F-FBE2-4D50BFE1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963B-C222-AD40-CAAF-FBC5B93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7C8-3195-0777-CF8C-A41D42A5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6D2E-6389-A1A5-6066-8369C378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E599-054C-9D40-45ED-9A326B30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3083-041D-491F-A9FE-D51D99E0B41E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60BA-1BBD-ADF5-2F19-18BD8DE5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82DC-62DF-735A-48C4-6742EE3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81ED-99D4-6120-A107-37380EC1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FF93-EB92-4FEC-45AA-58113194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C74A-183A-C97D-E6B1-DE0E269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55E6-A1CA-4CB6-9964-88D5086DA5CA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765F-8D63-9F85-2396-5A563344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72A8-648A-10B8-E9F2-3C9E9FCD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9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B2B-44D3-138B-35DF-2E1B592E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C613-1040-438E-81ED-0211AE812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B7688-5F8F-7B22-691E-33F1B7BA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156C-C5B9-AFCE-069E-31D9448B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2E38-24C1-4A8F-B916-1E714FC129DD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45F1-B2A9-1C16-2A00-5EC6161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24BD-38F6-7562-22A6-FE534AA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EE4-A52C-09D1-11A3-3D983D94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78A3-18D5-BA5D-5E50-1AA2C7E9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63B-0321-A7B8-AC29-189DC42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BEB0-2CF1-AC16-40B2-C1B936EB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31FFA-B333-AE27-E67E-6071492E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D0BE5-6933-5226-FC8C-E1C07FD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BCDC-BAA6-44B5-B642-6F28D623ABB1}" type="datetime1">
              <a:rPr lang="en-GB" smtClean="0"/>
              <a:t>23/02/2026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CC54-2495-2718-982E-D4C759D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C725C-84C4-EF91-391A-7375D712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79AB-7720-DCA6-0463-87BA2643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DAE7-5C75-E600-F76D-D7B0F2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BEC3-2CF9-4B19-A0A5-E70A0675B677}" type="datetime1">
              <a:rPr lang="en-GB" smtClean="0"/>
              <a:t>23/02/2026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55D9-B3BF-AB7B-77F9-C04E13B5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A5C0-2A84-9091-8249-B7686C8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8075-8D1F-44F9-269E-A6537A3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8BFD-B06D-4A45-8453-724AC7BA29C5}" type="datetime1">
              <a:rPr lang="en-GB" smtClean="0"/>
              <a:t>23/02/2026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416A4-1FA8-127F-0776-EE3FD032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26D08-4BEC-998B-DD36-1FBD9F8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820C-CDC7-642F-4FD7-59C10CD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273-E9D9-9128-5F97-64320694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002-E98F-90C8-95AC-8E3B40C84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BC8-F62D-1D9D-A3B0-7A7EFD2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9B0-2926-4194-B668-6A0D6123824C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1F7C-0CC0-1EBB-FEC4-8538E8AA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CBB8-37BB-2274-6FF3-BAA2470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3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A0B-1FF1-7AFA-80FD-DF120EED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2E177-E93B-F241-BB26-EBADA224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668B-D67B-AF8D-E087-4AABB3F0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E640-1A46-0780-1A6D-5938E2FE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426-21FD-40F4-9F0B-AD19F2317DCA}" type="datetime1">
              <a:rPr lang="en-GB" smtClean="0"/>
              <a:t>23/02/2026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8D26-0A69-518C-59E5-03C22C04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8936-E86F-F46C-B7C8-E1AD8D1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BD8EF-B77B-0D1C-2E0A-802AECD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C1C-545E-6E83-A412-C7549F36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E343-40C9-420A-32A0-BFCEE4E4E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9896D-5D36-4D31-A0CE-0C2BFB17B225}" type="datetime1">
              <a:rPr lang="en-GB" smtClean="0"/>
              <a:t>23/02/2026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811A-169D-C62C-6FA6-CB186B9FE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9752-6753-A75C-0CEC-6D6CE3EB9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C94FE-FF23-4504-88E9-14D4811132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2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numerical.htm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allmodelsarewrong.github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tiff"/><Relationship Id="rId7" Type="http://schemas.openxmlformats.org/officeDocument/2006/relationships/image" Target="../media/image2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cs231n.github.io/neural-networks-1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80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39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91.png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0.sv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12.09913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e2eml.school/batch_normalization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0.png"/><Relationship Id="rId7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D14-FDE8-A941-F2E5-FEBDF1122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E4890-E6FF-2E7F-8135-25115B14B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8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E414F-11C2-BCCE-F387-4D57F2D8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5CD2-2C81-0690-1A89-81D61EC3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9C1FC-77AE-C11F-AB9B-1CCFAE940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typically</a:t>
                </a:r>
                <a:r>
                  <a:rPr lang="en-DE" sz="2400" dirty="0"/>
                  <a:t> no closed-form solution to minimization of cost function: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de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iteratively m</a:t>
                </a:r>
                <a:r>
                  <a:rPr lang="en-DE" sz="2400" dirty="0">
                    <a:sym typeface="Wingdings" pitchFamily="2" charset="2"/>
                  </a:rPr>
                  <a:t>oving in direction of steepest descent</a:t>
                </a:r>
                <a:r>
                  <a:rPr lang="de-DE" sz="2400" dirty="0">
                    <a:sym typeface="Wingdings" pitchFamily="2" charset="2"/>
                  </a:rPr>
                  <a:t> (</a:t>
                </a:r>
                <a:r>
                  <a:rPr lang="en-DE" sz="2400" dirty="0">
                    <a:sym typeface="Wingdings" pitchFamily="2" charset="2"/>
                  </a:rPr>
                  <a:t>negative gradient</a:t>
                </a:r>
                <a:r>
                  <a:rPr lang="de-DE" sz="2400" dirty="0">
                    <a:sym typeface="Wingdings" pitchFamily="2" charset="2"/>
                  </a:rPr>
                  <a:t>)</a:t>
                </a:r>
                <a:r>
                  <a:rPr lang="en-DE" sz="2400" dirty="0">
                    <a:sym typeface="Wingdings" pitchFamily="2" charset="2"/>
                  </a:rPr>
                  <a:t>:</a:t>
                </a:r>
                <a:r>
                  <a:rPr lang="de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19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11602-9C3D-A071-FD1B-23D2C0BF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381A97C-0D9F-1233-3FBE-C1BC7F10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A38A98-0CED-BDB4-C0E4-F0398663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854739"/>
            <a:ext cx="3902037" cy="2881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C82B48-760E-C7A2-0E3D-AD57903A0580}"/>
              </a:ext>
            </a:extLst>
          </p:cNvPr>
          <p:cNvSpPr txBox="1"/>
          <p:nvPr/>
        </p:nvSpPr>
        <p:spPr>
          <a:xfrm>
            <a:off x="2718383" y="4886975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A43D22-2854-C14B-442A-518D57A8B47B}"/>
              </a:ext>
            </a:extLst>
          </p:cNvPr>
          <p:cNvCxnSpPr>
            <a:cxnSpLocks/>
          </p:cNvCxnSpPr>
          <p:nvPr/>
        </p:nvCxnSpPr>
        <p:spPr>
          <a:xfrm flipV="1">
            <a:off x="3716869" y="4754164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8A98EB-F486-C2EB-9887-D220984E6A5F}"/>
              </a:ext>
            </a:extLst>
          </p:cNvPr>
          <p:cNvSpPr txBox="1"/>
          <p:nvPr/>
        </p:nvSpPr>
        <p:spPr>
          <a:xfrm>
            <a:off x="4382112" y="5040539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51CA1E-11C8-24C6-C49A-8958A2988C58}"/>
              </a:ext>
            </a:extLst>
          </p:cNvPr>
          <p:cNvCxnSpPr>
            <a:cxnSpLocks/>
          </p:cNvCxnSpPr>
          <p:nvPr/>
        </p:nvCxnSpPr>
        <p:spPr>
          <a:xfrm flipH="1" flipV="1">
            <a:off x="4971978" y="4771096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E224D5-1DEC-F2F7-1AE7-F20F8D01E5DA}"/>
              </a:ext>
            </a:extLst>
          </p:cNvPr>
          <p:cNvSpPr txBox="1"/>
          <p:nvPr/>
        </p:nvSpPr>
        <p:spPr>
          <a:xfrm>
            <a:off x="11458836" y="366511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A8E21-F4EB-12BE-70B8-4C89D90A0605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37612-F7DC-6CE5-53D1-EFF3CBD90697}"/>
              </a:ext>
            </a:extLst>
          </p:cNvPr>
          <p:cNvSpPr txBox="1"/>
          <p:nvPr/>
        </p:nvSpPr>
        <p:spPr>
          <a:xfrm>
            <a:off x="10981267" y="4249615"/>
            <a:ext cx="115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0A7BF8-C044-832F-CC75-16B8215D7377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56089E-0DC2-5014-297C-211945C8714F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59959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16FEB-005B-4365-D67C-8FB7C804F3D6}"/>
              </a:ext>
            </a:extLst>
          </p:cNvPr>
          <p:cNvSpPr/>
          <p:nvPr/>
        </p:nvSpPr>
        <p:spPr>
          <a:xfrm>
            <a:off x="4896317" y="2281980"/>
            <a:ext cx="1072683" cy="423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264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add </a:t>
                </a:r>
                <a:r>
                  <a:rPr lang="en-DE" sz="2400" b="1" dirty="0"/>
                  <a:t>penalty term</a:t>
                </a:r>
                <a:r>
                  <a:rPr lang="en-DE" sz="2400" dirty="0"/>
                  <a:t> on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norm to cost function</a:t>
                </a:r>
                <a:endParaRPr lang="en-GB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	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aka </a:t>
                </a:r>
                <a:r>
                  <a:rPr lang="en-GB" sz="2400" b="1" dirty="0"/>
                  <a:t>w</a:t>
                </a:r>
                <a:r>
                  <a:rPr lang="en-DE" sz="2400" b="1" dirty="0"/>
                  <a:t>eight decay</a:t>
                </a:r>
                <a:r>
                  <a:rPr lang="en-DE" sz="2400" dirty="0"/>
                  <a:t> </a:t>
                </a:r>
                <a:r>
                  <a:rPr lang="en-GB" sz="2400" dirty="0"/>
                  <a:t>in </a:t>
                </a:r>
                <a:r>
                  <a:rPr lang="en-DE" sz="2400" dirty="0"/>
                  <a:t>neural networks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corresponds to imposing constraint on parameters to lie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/>
                  <a:t> region (size controlled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400" dirty="0"/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goal: reduce overfitting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59A9B-43F1-6828-A55D-B8946C485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26400" cy="4351338"/>
              </a:xfrm>
              <a:blipFill>
                <a:blip r:embed="rId2"/>
                <a:stretch>
                  <a:fillRect l="-1216" t="-18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 (Ridge Regression)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FE75F7-5391-7309-EAAE-E2CC19916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E6C35-9946-346B-1491-7CF0F93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11</a:t>
            </a:fld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07F70-DB94-E3A4-9C21-845042D375B6}"/>
              </a:ext>
            </a:extLst>
          </p:cNvPr>
          <p:cNvSpPr txBox="1"/>
          <p:nvPr/>
        </p:nvSpPr>
        <p:spPr>
          <a:xfrm>
            <a:off x="6747516" y="2720972"/>
            <a:ext cx="297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hyperparameter controlling strength of regularization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15AF1-2E35-7C0C-1A2A-6AE6979D37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122333" y="2586035"/>
            <a:ext cx="1625183" cy="45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2BE184-17EE-226A-FC0B-C92B251C851C}"/>
              </a:ext>
            </a:extLst>
          </p:cNvPr>
          <p:cNvSpPr txBox="1"/>
          <p:nvPr/>
        </p:nvSpPr>
        <p:spPr>
          <a:xfrm>
            <a:off x="10821282" y="58836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9BDF090-ED9E-25B6-9B10-AA53CEE3B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0600" y="3347586"/>
            <a:ext cx="3386010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3BC8BF-B0D3-3916-A472-5A6F8B0B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Ladder of Generalization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9ABC0-1A17-C0C6-15DE-F31CD1C78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classic ML</a:t>
            </a:r>
            <a:r>
              <a:rPr lang="en-DE" sz="2800" dirty="0"/>
              <a:t>:</a:t>
            </a:r>
            <a:r>
              <a:rPr lang="en-GB" sz="2800" dirty="0"/>
              <a:t> </a:t>
            </a:r>
            <a:r>
              <a:rPr lang="en-DE" sz="2800" dirty="0">
                <a:sym typeface="Wingdings" pitchFamily="2" charset="2"/>
              </a:rPr>
              <a:t>feature engineering</a:t>
            </a: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endParaRPr lang="en-GB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800" dirty="0">
                <a:sym typeface="Wingdings" pitchFamily="2" charset="2"/>
              </a:rPr>
              <a:t>d</a:t>
            </a:r>
            <a:r>
              <a:rPr lang="en-DE" sz="2800" dirty="0">
                <a:sym typeface="Wingdings" pitchFamily="2" charset="2"/>
              </a:rPr>
              <a:t>eep learning:</a:t>
            </a:r>
            <a:r>
              <a:rPr lang="en-GB" sz="2800" dirty="0">
                <a:sym typeface="Wingdings" pitchFamily="2" charset="2"/>
              </a:rPr>
              <a:t> feature</a:t>
            </a:r>
            <a:r>
              <a:rPr lang="en-DE" sz="28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200" dirty="0">
                <a:sym typeface="Wingdings" pitchFamily="2" charset="2"/>
              </a:rPr>
              <a:t>(</a:t>
            </a:r>
            <a:r>
              <a:rPr lang="en-GB" sz="2200" dirty="0"/>
              <a:t>hierarchy of concepts learned from raw data in deep graph with many layers</a:t>
            </a:r>
            <a:r>
              <a:rPr lang="en-DE" sz="2200" dirty="0">
                <a:sym typeface="Wingdings" pitchFamily="2" charset="2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956F6-9F78-6501-0CF6-9A8BCA5F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3A53-1B14-4784-A6BE-2DB6D72C8D95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34E003F-C044-E8A0-E842-C3B0117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4" y="107152"/>
            <a:ext cx="4511565" cy="6328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D687E-2FE5-94B4-1057-4B29BA9A2FD1}"/>
              </a:ext>
            </a:extLst>
          </p:cNvPr>
          <p:cNvSpPr txBox="1"/>
          <p:nvPr/>
        </p:nvSpPr>
        <p:spPr>
          <a:xfrm>
            <a:off x="11547626" y="568504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F2064758-0B5D-4E1F-86FD-B031D1350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37DE7-30B5-EAB5-9008-BA47B670E7EB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D10A69-D9C1-EEE9-65B4-3028D7466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3CDA1-A784-3866-83D9-5EB8EC65243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2330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0645-630D-1502-6A1F-DA72FDA8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5979-52B4-A29B-F58D-F58C9D9E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idea: </a:t>
            </a:r>
            <a:r>
              <a:rPr lang="en-DE" sz="2800" dirty="0"/>
              <a:t>powerful algorithm </a:t>
            </a:r>
            <a:r>
              <a:rPr lang="en-GB" dirty="0"/>
              <a:t>by combining many </a:t>
            </a:r>
            <a:r>
              <a:rPr lang="en-DE" sz="2800" dirty="0"/>
              <a:t>linear building blocks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EC292-806F-911B-04FA-FE926D6B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256AACA-A646-9422-4F4B-08B7F5E0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94" y="2717797"/>
            <a:ext cx="6908412" cy="2720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F96E7-6D06-ED32-E110-4F1266FFBAFA}"/>
              </a:ext>
            </a:extLst>
          </p:cNvPr>
          <p:cNvSpPr txBox="1"/>
          <p:nvPr/>
        </p:nvSpPr>
        <p:spPr>
          <a:xfrm>
            <a:off x="1816197" y="5792242"/>
            <a:ext cx="855960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200" dirty="0"/>
              <a:t>each node exchanges information only with directly connected nodes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GB" sz="2200" dirty="0">
                <a:sym typeface="Wingdings" pitchFamily="2" charset="2"/>
              </a:rPr>
              <a:t> </a:t>
            </a:r>
            <a:r>
              <a:rPr lang="en-DE" sz="2200" dirty="0">
                <a:sym typeface="Wingdings" pitchFamily="2" charset="2"/>
              </a:rPr>
              <a:t>parallel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D563EFD-09B1-5A5D-4E5D-576062E36EF6}"/>
                  </a:ext>
                </a:extLst>
              </p:cNvPr>
              <p:cNvSpPr txBox="1"/>
              <p:nvPr/>
            </p:nvSpPr>
            <p:spPr>
              <a:xfrm>
                <a:off x="397410" y="4607340"/>
                <a:ext cx="20671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200" dirty="0" err="1"/>
                  <a:t>intensity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pixel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D563EFD-09B1-5A5D-4E5D-576062E3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0" y="4607340"/>
                <a:ext cx="2067104" cy="430887"/>
              </a:xfrm>
              <a:prstGeom prst="rect">
                <a:avLst/>
              </a:prstGeom>
              <a:blipFill>
                <a:blip r:embed="rId3"/>
                <a:stretch>
                  <a:fillRect l="-3681" t="-8571" b="-2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BBFF21D-EB06-80A9-44BC-1649CDF28BC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464514" y="4031568"/>
            <a:ext cx="1537383" cy="791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2577C71-5633-EC4B-DACB-26208C7A1465}"/>
                  </a:ext>
                </a:extLst>
              </p:cNvPr>
              <p:cNvSpPr txBox="1"/>
              <p:nvPr/>
            </p:nvSpPr>
            <p:spPr>
              <a:xfrm>
                <a:off x="397410" y="3822578"/>
                <a:ext cx="20671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200" dirty="0" err="1"/>
                  <a:t>intensity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pixel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2577C71-5633-EC4B-DACB-26208C7A1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0" y="3822578"/>
                <a:ext cx="2067104" cy="430887"/>
              </a:xfrm>
              <a:prstGeom prst="rect">
                <a:avLst/>
              </a:prstGeom>
              <a:blipFill>
                <a:blip r:embed="rId4"/>
                <a:stretch>
                  <a:fillRect l="-3681" t="-5556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2DCA1AA-A73E-C8F8-6D9A-6B6245DDD49D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464514" y="3317751"/>
            <a:ext cx="1537383" cy="720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8AB4BF2-90C0-7CD0-56EC-71CC994673E3}"/>
              </a:ext>
            </a:extLst>
          </p:cNvPr>
          <p:cNvSpPr txBox="1"/>
          <p:nvPr/>
        </p:nvSpPr>
        <p:spPr>
          <a:xfrm>
            <a:off x="279268" y="3122406"/>
            <a:ext cx="23033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e.g., digital </a:t>
            </a:r>
            <a:r>
              <a:rPr lang="de-DE" sz="2200" dirty="0" err="1"/>
              <a:t>image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391828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de-DE" sz="2600" dirty="0"/>
                  <a:t> (including </a:t>
                </a: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</a:t>
                </a:r>
                <a:r>
                  <a:rPr lang="en-GB" sz="2600" dirty="0">
                    <a:sym typeface="Wingdings" pitchFamily="2" charset="2"/>
                  </a:rPr>
                  <a:t>, not shown for simplicity</a:t>
                </a:r>
                <a:r>
                  <a:rPr lang="de-DE" sz="2600" dirty="0"/>
                  <a:t>)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</a:t>
                </a:r>
                <a:r>
                  <a:rPr lang="de-DE" sz="2600" dirty="0"/>
                  <a:t> top of linear model</a:t>
                </a:r>
              </a:p>
              <a:p>
                <a:pPr marL="0" indent="0">
                  <a:buNone/>
                </a:pPr>
                <a:r>
                  <a:rPr lang="de-DE" sz="2600" dirty="0"/>
                  <a:t>examples:</a:t>
                </a:r>
                <a:endParaRPr lang="en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r>
                  <a:rPr lang="en-DE" sz="2600" dirty="0"/>
                  <a:t>sigmoid</a:t>
                </a:r>
                <a:endParaRPr lang="de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600" dirty="0">
                  <a:sym typeface="Wingdings" pitchFamily="2" charset="2"/>
                </a:endParaRPr>
              </a:p>
              <a:p>
                <a:r>
                  <a:rPr lang="en-DE" sz="2600" dirty="0">
                    <a:sym typeface="Wingdings" pitchFamily="2" charset="2"/>
                  </a:rPr>
                  <a:t>ReLU (Rectified Linear Unit)</a:t>
                </a:r>
                <a:endParaRPr lang="en-GB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86" t="-2801" r="-1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718428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78" y="4581211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434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</a:t>
            </a:r>
            <a:r>
              <a:rPr lang="de-DE" dirty="0"/>
              <a:t>(</a:t>
            </a:r>
            <a:r>
              <a:rPr lang="en-DE" dirty="0"/>
              <a:t>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145047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356" y="5520231"/>
            <a:ext cx="1945287" cy="97264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1224" y="4132897"/>
            <a:ext cx="1908575" cy="1272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06866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BF4E8-355F-3C6C-90B7-687820E7A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FD806DD-F09F-8F49-F089-A41734E6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as Nonlinear Function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63EC67-826C-C31C-502E-D7F40194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15</a:t>
            </a:fld>
            <a:endParaRPr lang="en-GB"/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0480D466-5069-9077-0A7F-109CBFCC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21" y="1910636"/>
            <a:ext cx="8413953" cy="3323511"/>
          </a:xfrm>
          <a:prstGeom prst="rect">
            <a:avLst/>
          </a:prstGeom>
        </p:spPr>
      </p:pic>
      <p:pic>
        <p:nvPicPr>
          <p:cNvPr id="5" name="Graphic 11">
            <a:extLst>
              <a:ext uri="{FF2B5EF4-FFF2-40B4-BE49-F238E27FC236}">
                <a16:creationId xmlns:a16="http://schemas.microsoft.com/office/drawing/2014/main" id="{9BB0C24B-5F44-3FCB-5735-B9D555A27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172" y="5755330"/>
            <a:ext cx="1631387" cy="815694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B9941D4-B2FB-53B3-E53F-620843B9E09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414578" y="4520265"/>
            <a:ext cx="1395782" cy="1054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D4200BE-648C-8EAF-C051-E015AAE1DD10}"/>
              </a:ext>
            </a:extLst>
          </p:cNvPr>
          <p:cNvSpPr txBox="1"/>
          <p:nvPr/>
        </p:nvSpPr>
        <p:spPr>
          <a:xfrm>
            <a:off x="7808245" y="5488725"/>
            <a:ext cx="407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200" dirty="0" err="1"/>
              <a:t>probability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„</a:t>
            </a:r>
            <a:r>
              <a:rPr lang="de-DE" sz="2200" dirty="0" err="1"/>
              <a:t>cat</a:t>
            </a:r>
            <a:r>
              <a:rPr lang="de-DE" sz="2200" dirty="0"/>
              <a:t>“</a:t>
            </a:r>
          </a:p>
          <a:p>
            <a:r>
              <a:rPr lang="de-DE" dirty="0"/>
              <a:t>(</a:t>
            </a:r>
            <a:r>
              <a:rPr lang="de-DE" dirty="0" err="1"/>
              <a:t>softmax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A4E3789-60E9-1FA2-167E-A1E1910D7011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662255" y="4087876"/>
            <a:ext cx="1182990" cy="1400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6A895D5-4F7D-F20B-2848-11B4C4428E4E}"/>
              </a:ext>
            </a:extLst>
          </p:cNvPr>
          <p:cNvSpPr txBox="1"/>
          <p:nvPr/>
        </p:nvSpPr>
        <p:spPr>
          <a:xfrm>
            <a:off x="4508992" y="1833728"/>
            <a:ext cx="95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weights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matrix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6D7251F-C232-4236-EA3E-C70E241F2322}"/>
                  </a:ext>
                </a:extLst>
              </p:cNvPr>
              <p:cNvSpPr txBox="1"/>
              <p:nvPr/>
            </p:nvSpPr>
            <p:spPr>
              <a:xfrm>
                <a:off x="4667962" y="5174103"/>
                <a:ext cx="1335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e.g., </a:t>
                </a:r>
                <a:r>
                  <a:rPr lang="de-DE" dirty="0" err="1"/>
                  <a:t>node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6D7251F-C232-4236-EA3E-C70E241F2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962" y="5174103"/>
                <a:ext cx="1335045" cy="369332"/>
              </a:xfrm>
              <a:prstGeom prst="rect">
                <a:avLst/>
              </a:prstGeom>
              <a:blipFill>
                <a:blip r:embed="rId5"/>
                <a:stretch>
                  <a:fillRect l="-377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596551F7-F565-5DCF-5B7B-C412E241F50D}"/>
              </a:ext>
            </a:extLst>
          </p:cNvPr>
          <p:cNvSpPr txBox="1"/>
          <p:nvPr/>
        </p:nvSpPr>
        <p:spPr>
          <a:xfrm>
            <a:off x="150212" y="5734946"/>
            <a:ext cx="225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linear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nonlinear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3ABA3DA-8B48-514F-ECAD-1BEDB1323706}"/>
              </a:ext>
            </a:extLst>
          </p:cNvPr>
          <p:cNvSpPr/>
          <p:nvPr/>
        </p:nvSpPr>
        <p:spPr>
          <a:xfrm>
            <a:off x="2575031" y="5574965"/>
            <a:ext cx="3679093" cy="1245824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0F6926A-6EF6-103E-7647-1F34E6052FD0}"/>
              </a:ext>
            </a:extLst>
          </p:cNvPr>
          <p:cNvSpPr txBox="1"/>
          <p:nvPr/>
        </p:nvSpPr>
        <p:spPr>
          <a:xfrm>
            <a:off x="4279447" y="5434691"/>
            <a:ext cx="20377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/>
              <a:t>(      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4CFB6D-E45A-2EB5-0E6B-1C846EFC239A}"/>
              </a:ext>
            </a:extLst>
          </p:cNvPr>
          <p:cNvSpPr txBox="1"/>
          <p:nvPr/>
        </p:nvSpPr>
        <p:spPr>
          <a:xfrm>
            <a:off x="6453731" y="1598055"/>
            <a:ext cx="42200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parameters</a:t>
            </a:r>
            <a:r>
              <a:rPr lang="de-DE" sz="2400" dirty="0"/>
              <a:t>: </a:t>
            </a:r>
            <a:r>
              <a:rPr lang="de-DE" sz="2400" dirty="0" err="1"/>
              <a:t>learned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sz="24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3EB6EC-5860-FBF7-EE88-9DB076680CD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1297" y="1828888"/>
            <a:ext cx="1072434" cy="189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76A39D1-401B-0C44-44D8-9969365A410E}"/>
              </a:ext>
            </a:extLst>
          </p:cNvPr>
          <p:cNvSpPr txBox="1"/>
          <p:nvPr/>
        </p:nvSpPr>
        <p:spPr>
          <a:xfrm>
            <a:off x="7827395" y="4150936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Cat </a:t>
            </a:r>
            <a:r>
              <a:rPr lang="de-DE" dirty="0" err="1"/>
              <a:t>node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59D46BD-099D-77F7-3113-731BA633946B}"/>
              </a:ext>
            </a:extLst>
          </p:cNvPr>
          <p:cNvSpPr txBox="1"/>
          <p:nvPr/>
        </p:nvSpPr>
        <p:spPr>
          <a:xfrm>
            <a:off x="7827395" y="221780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Dog </a:t>
            </a:r>
            <a:r>
              <a:rPr lang="de-DE" dirty="0" err="1"/>
              <a:t>node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">
                <a:extLst>
                  <a:ext uri="{FF2B5EF4-FFF2-40B4-BE49-F238E27FC236}">
                    <a16:creationId xmlns:a16="http://schemas.microsoft.com/office/drawing/2014/main" id="{A569BA3E-6B32-E0D5-4978-EBC6D469B1D7}"/>
                  </a:ext>
                </a:extLst>
              </p:cNvPr>
              <p:cNvSpPr txBox="1"/>
              <p:nvPr/>
            </p:nvSpPr>
            <p:spPr>
              <a:xfrm>
                <a:off x="4582656" y="5840012"/>
                <a:ext cx="135223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GB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8" name="TextBox 4">
                <a:extLst>
                  <a:ext uri="{FF2B5EF4-FFF2-40B4-BE49-F238E27FC236}">
                    <a16:creationId xmlns:a16="http://schemas.microsoft.com/office/drawing/2014/main" id="{A569BA3E-6B32-E0D5-4978-EBC6D469B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56" y="5840012"/>
                <a:ext cx="1352236" cy="646331"/>
              </a:xfrm>
              <a:prstGeom prst="rect">
                <a:avLst/>
              </a:prstGeom>
              <a:blipFill>
                <a:blip r:embed="rId6"/>
                <a:stretch>
                  <a:fillRect t="-25000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69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5A87FEA-ADCC-4FB6-1C79-B5EAAC22D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sz="2800" dirty="0"/>
              <a:t>fully-connected feed-forward network with at least one hidden layer</a:t>
            </a:r>
            <a:r>
              <a:rPr lang="de-DE" sz="2800" dirty="0"/>
              <a:t> (</a:t>
            </a:r>
            <a:r>
              <a:rPr lang="en-GB" sz="2800" dirty="0"/>
              <a:t>universal function approximator)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toward deep learning: a</a:t>
            </a:r>
            <a:r>
              <a:rPr lang="en-DE" sz="2800" dirty="0"/>
              <a:t>d</a:t>
            </a:r>
            <a:r>
              <a:rPr lang="en-GB" sz="2800" dirty="0"/>
              <a:t>d </a:t>
            </a:r>
            <a:r>
              <a:rPr lang="en-DE" sz="2800" dirty="0"/>
              <a:t>hidden layer</a:t>
            </a:r>
            <a:r>
              <a:rPr lang="en-GB" sz="2800" dirty="0"/>
              <a:t>s</a:t>
            </a:r>
          </a:p>
          <a:p>
            <a:pPr marL="0" indent="0">
              <a:buNone/>
            </a:pPr>
            <a:r>
              <a:rPr lang="en-GB" sz="2800" dirty="0"/>
              <a:t>more layers (depth) more efficient than just more nodes (width): less parameters needed for same function complexity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41" y="2831293"/>
            <a:ext cx="5353917" cy="1592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5C1CCC-E1C6-1F6D-91C3-E68AC5F1EC7A}"/>
              </a:ext>
            </a:extLst>
          </p:cNvPr>
          <p:cNvSpPr txBox="1"/>
          <p:nvPr/>
        </p:nvSpPr>
        <p:spPr>
          <a:xfrm>
            <a:off x="1134436" y="3429000"/>
            <a:ext cx="218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binary classification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6F9E1C-3B72-4195-F57A-B0757B1162F7}"/>
              </a:ext>
            </a:extLst>
          </p:cNvPr>
          <p:cNvSpPr txBox="1"/>
          <p:nvPr/>
        </p:nvSpPr>
        <p:spPr>
          <a:xfrm>
            <a:off x="8875491" y="3429000"/>
            <a:ext cx="12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BE29-7943-1F01-9FF8-E74681AA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B7631-C07A-F229-4B65-FB6449A89025}"/>
              </a:ext>
            </a:extLst>
          </p:cNvPr>
          <p:cNvSpPr txBox="1"/>
          <p:nvPr/>
        </p:nvSpPr>
        <p:spPr>
          <a:xfrm>
            <a:off x="6570368" y="1775608"/>
            <a:ext cx="362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increasing</a:t>
            </a:r>
            <a:r>
              <a:rPr lang="de-DE" sz="2800" dirty="0"/>
              <a:t> </a:t>
            </a:r>
            <a:r>
              <a:rPr lang="de-DE" sz="2800" dirty="0" err="1"/>
              <a:t>abstraction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68EF22-E7C0-D720-6B81-1E101F2D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07" y="4144037"/>
            <a:ext cx="1971675" cy="1971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E0F5A8-9CF5-6567-67B7-EBA40774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604" y="2890837"/>
            <a:ext cx="1076325" cy="1076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22E483-C059-2B0D-C606-773C151E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598" y="2681588"/>
            <a:ext cx="775626" cy="77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0CA20F-9BEB-00E5-FA16-DD5FA642E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043" y="2681588"/>
            <a:ext cx="775626" cy="775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68721A-89CC-45B6-0763-846703EEE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043" y="3368411"/>
            <a:ext cx="775626" cy="775626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7B5F3A-A3A5-D1B4-EC43-3A8863B8A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185" y="3368411"/>
            <a:ext cx="775626" cy="775626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8931C452-2DF1-9B4D-F071-1A3CDB3EC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982" y="2681589"/>
            <a:ext cx="775626" cy="775626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1201B7AE-5B4D-49D9-68E7-1C01F21FF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82" y="3368412"/>
            <a:ext cx="775626" cy="775626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DA1B6A8D-3E25-837A-D7F2-65925BFEA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640" y="2681589"/>
            <a:ext cx="775625" cy="775625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8F28A5F4-719F-27A4-C5FB-2DFED3625E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1261" y="3368412"/>
            <a:ext cx="775625" cy="775625"/>
          </a:xfrm>
          <a:prstGeom prst="rect">
            <a:avLst/>
          </a:prstGeom>
        </p:spPr>
      </p:pic>
      <p:pic>
        <p:nvPicPr>
          <p:cNvPr id="1046" name="Picture 18" descr="What Is Deep Learning and How Does It Work? | Built In">
            <a:extLst>
              <a:ext uri="{FF2B5EF4-FFF2-40B4-BE49-F238E27FC236}">
                <a16:creationId xmlns:a16="http://schemas.microsoft.com/office/drawing/2014/main" id="{B2D9EB82-5234-0D32-332B-751780DD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71" y="4051995"/>
            <a:ext cx="5706533" cy="24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EF67DFD6-14B9-8CB8-6BB0-2D6B0269DB24}"/>
              </a:ext>
            </a:extLst>
          </p:cNvPr>
          <p:cNvCxnSpPr/>
          <p:nvPr/>
        </p:nvCxnSpPr>
        <p:spPr>
          <a:xfrm>
            <a:off x="6857858" y="2309843"/>
            <a:ext cx="30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C108FA9-32FD-226F-6F02-6B08D055F730}"/>
              </a:ext>
            </a:extLst>
          </p:cNvPr>
          <p:cNvSpPr txBox="1"/>
          <p:nvPr/>
        </p:nvSpPr>
        <p:spPr>
          <a:xfrm>
            <a:off x="10724373" y="448979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elephant</a:t>
            </a:r>
            <a:endParaRPr lang="en-GB" dirty="0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BD55D32-BA34-DEF3-DDC8-14C98D71538D}"/>
              </a:ext>
            </a:extLst>
          </p:cNvPr>
          <p:cNvSpPr txBox="1"/>
          <p:nvPr/>
        </p:nvSpPr>
        <p:spPr>
          <a:xfrm>
            <a:off x="10760900" y="4868523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dolphin</a:t>
            </a:r>
            <a:endParaRPr lang="en-GB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A24E2FA5-5A88-A0E5-2A2B-DFE57D4A6C43}"/>
              </a:ext>
            </a:extLst>
          </p:cNvPr>
          <p:cNvSpPr txBox="1"/>
          <p:nvPr/>
        </p:nvSpPr>
        <p:spPr>
          <a:xfrm>
            <a:off x="10798722" y="524552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lion</a:t>
            </a:r>
            <a:endParaRPr lang="en-GB" dirty="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AD4818C-B11A-D40B-4E3B-2CF1B08BC3BC}"/>
              </a:ext>
            </a:extLst>
          </p:cNvPr>
          <p:cNvSpPr txBox="1"/>
          <p:nvPr/>
        </p:nvSpPr>
        <p:spPr>
          <a:xfrm>
            <a:off x="10811929" y="562764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eagle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735EFE-DCD4-14E8-0570-FB77F99E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17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5E794FF-90F3-B15F-BC6E-277887865D3C}"/>
              </a:ext>
            </a:extLst>
          </p:cNvPr>
          <p:cNvSpPr txBox="1"/>
          <p:nvPr/>
        </p:nvSpPr>
        <p:spPr>
          <a:xfrm>
            <a:off x="852042" y="2309843"/>
            <a:ext cx="3206775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600" dirty="0" err="1"/>
              <a:t>deep</a:t>
            </a:r>
            <a:r>
              <a:rPr lang="de-DE" sz="2600" dirty="0"/>
              <a:t> </a:t>
            </a:r>
            <a:r>
              <a:rPr lang="de-DE" sz="2600" dirty="0" err="1"/>
              <a:t>learning</a:t>
            </a:r>
            <a:r>
              <a:rPr lang="de-DE" sz="2600" dirty="0"/>
              <a:t>:</a:t>
            </a:r>
          </a:p>
          <a:p>
            <a:r>
              <a:rPr lang="de-DE" sz="2600" dirty="0" err="1"/>
              <a:t>several</a:t>
            </a:r>
            <a:r>
              <a:rPr lang="de-DE" sz="2600" dirty="0"/>
              <a:t> </a:t>
            </a:r>
            <a:r>
              <a:rPr lang="de-DE" sz="2600" dirty="0" err="1"/>
              <a:t>hidden</a:t>
            </a:r>
            <a:r>
              <a:rPr lang="de-DE" sz="2600" dirty="0"/>
              <a:t> </a:t>
            </a:r>
            <a:r>
              <a:rPr lang="de-DE" sz="2600" dirty="0" err="1"/>
              <a:t>layers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89365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binary classification: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predict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r>
                  <a:rPr lang="en-GB" dirty="0"/>
                  <a:t> as link function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66D1-339D-CD20-AF3A-1A820DB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Multi-Classification: </a:t>
            </a:r>
            <a:r>
              <a:rPr lang="en-GB" dirty="0" err="1"/>
              <a:t>Softmax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B9C67-823D-7EB6-C7C1-F9A4A736E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for </a:t>
                </a:r>
                <a:r>
                  <a:rPr lang="en-GB" sz="2800" dirty="0"/>
                  <a:t>classification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800" dirty="0"/>
                  <a:t> categories: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r>
                  <a:rPr lang="en-GB" dirty="0"/>
                  <a:t>u</a:t>
                </a:r>
                <a:r>
                  <a:rPr lang="en-GB" sz="2800" dirty="0"/>
                  <a:t>se “score” function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800" dirty="0"/>
                  <a:t> outputs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and convert into probabilities by means of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softmax</a:t>
                </a:r>
                <a:r>
                  <a:rPr lang="en-GB" sz="2800" dirty="0"/>
                  <a:t> function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B9C67-823D-7EB6-C7C1-F9A4A736E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A36C-2F2D-D995-3157-3F628822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0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4EC7F-499E-E9F9-A62F-19F4A6D4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Supervised Learning in Mathematical Terms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38B7D9-B37C-4258-6CD7-2536492A7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training (c</a:t>
                </a:r>
                <a:r>
                  <a:rPr lang="en-DE" dirty="0"/>
                  <a:t>urve fitting / parameter estimation</a:t>
                </a:r>
                <a:r>
                  <a:rPr lang="en-GB" dirty="0"/>
                  <a:t>)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:r>
                  <a:rPr lang="en-GB" dirty="0"/>
                  <a:t>fit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inimize deviations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d</a:t>
                </a:r>
                <a:r>
                  <a:rPr lang="en-DE" dirty="0"/>
                  <a:t>iscriminative models:</a:t>
                </a:r>
                <a:r>
                  <a:rPr lang="de-DE" dirty="0"/>
                  <a:t> </a:t>
                </a:r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as opposed to generative models</a:t>
                </a:r>
                <a:r>
                  <a:rPr lang="de-DE" sz="2200" dirty="0"/>
                  <a:t>:</a:t>
                </a:r>
                <a:r>
                  <a:rPr lang="en-DE" sz="2200" dirty="0"/>
                  <a:t> predic</a:t>
                </a:r>
                <a:r>
                  <a:rPr lang="de-DE" sz="2200" dirty="0"/>
                  <a:t>t</a:t>
                </a:r>
                <a:r>
                  <a:rPr lang="en-DE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(or just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) 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sym typeface="Wingdings" panose="05000000000000000000" pitchFamily="2" charset="2"/>
                  </a:rPr>
                  <a:t> not given, more difficult</a:t>
                </a:r>
                <a:endParaRPr lang="en-DE" sz="2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38B7D9-B37C-4258-6CD7-2536492A7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1128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9B085-B887-C4B6-2F15-CF8C95B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54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1C7757-FA93-A479-417D-5677E7E5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Classification Networks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800" dirty="0"/>
                  <a:t>cross-entropy loss (</a:t>
                </a:r>
                <a:r>
                  <a:rPr lang="en-GB" dirty="0"/>
                  <a:t>one output node for each class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800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using </a:t>
                </a:r>
                <a:r>
                  <a:rPr lang="en-GB" sz="2800" dirty="0" err="1"/>
                  <a:t>softmax</a:t>
                </a:r>
                <a:r>
                  <a:rPr lang="en-GB" dirty="0"/>
                  <a:t> </a:t>
                </a:r>
                <a:r>
                  <a:rPr lang="en-GB" sz="2800" dirty="0"/>
                  <a:t>on output nodes: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prediction of probabilities</a:t>
                </a:r>
                <a:endParaRPr lang="en-GB" sz="2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FF8C85-B1D0-7DEC-1BE7-CBDB6B794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837" b="-26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249B9-026E-6310-758E-108DB4EE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667B-07C7-4036-B7F6-5D6591930EEE}" type="slidenum">
              <a:rPr lang="en-GB" smtClean="0"/>
              <a:t>20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2947B6C-725A-FA1F-F4C7-7C4023868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57460" y="3316340"/>
                <a:ext cx="3496340" cy="29955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600" dirty="0"/>
                  <a:t>regression networks:</a:t>
                </a:r>
              </a:p>
              <a:p>
                <a:r>
                  <a:rPr lang="en-GB" sz="2600" dirty="0"/>
                  <a:t>squared error loss: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600" dirty="0"/>
              </a:p>
              <a:p>
                <a:r>
                  <a:rPr lang="en-GB" sz="2600" dirty="0"/>
                  <a:t>just one output node</a:t>
                </a:r>
              </a:p>
              <a:p>
                <a:r>
                  <a:rPr lang="en-GB" sz="2600" dirty="0"/>
                  <a:t>no function on output </a:t>
                </a:r>
                <a:r>
                  <a:rPr lang="en-GB" sz="2600" dirty="0">
                    <a:sym typeface="Wingdings" pitchFamily="2" charset="2"/>
                  </a:rPr>
                  <a:t> prediction of real numbers</a:t>
                </a:r>
                <a:endParaRPr lang="en-GB" sz="26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2947B6C-725A-FA1F-F4C7-7C4023868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460" y="3316340"/>
                <a:ext cx="3496340" cy="2995559"/>
              </a:xfrm>
              <a:prstGeom prst="rect">
                <a:avLst/>
              </a:prstGeom>
              <a:blipFill>
                <a:blip r:embed="rId3"/>
                <a:stretch>
                  <a:fillRect l="-2888" t="-2941" r="-4332" b="-42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686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71007-FD0E-E778-1CE5-418F7172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Training with Labeled Images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B53B5F-B921-A917-AAE3-E752CF37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21</a:t>
            </a:fld>
            <a:endParaRPr lang="en-GB"/>
          </a:p>
        </p:txBody>
      </p:sp>
      <p:pic>
        <p:nvPicPr>
          <p:cNvPr id="19" name="Grafik 18" descr="Ein Bild, das Collage, Säugetier, Fotomontage, Mosaik enthält.&#10;&#10;KI-generierte Inhalte können fehlerhaft sein.">
            <a:extLst>
              <a:ext uri="{FF2B5EF4-FFF2-40B4-BE49-F238E27FC236}">
                <a16:creationId xmlns:a16="http://schemas.microsoft.com/office/drawing/2014/main" id="{D2AE7399-08DA-69F6-99A3-9B8387A65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5" y="2226974"/>
            <a:ext cx="4349837" cy="3977211"/>
          </a:xfrm>
          <a:prstGeom prst="rect">
            <a:avLst/>
          </a:prstGeom>
        </p:spPr>
      </p:pic>
      <p:pic>
        <p:nvPicPr>
          <p:cNvPr id="21" name="Grafik 20" descr="Ein Bild, das Kreis, Reihe, Diagramm, Entwurf enthält.&#10;&#10;KI-generierte Inhalte können fehlerhaft sein.">
            <a:extLst>
              <a:ext uri="{FF2B5EF4-FFF2-40B4-BE49-F238E27FC236}">
                <a16:creationId xmlns:a16="http://schemas.microsoft.com/office/drawing/2014/main" id="{5E2ABDC6-A7EB-D4A3-5989-EA4D635C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3690577"/>
            <a:ext cx="1949907" cy="1043773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CBD20FF6-3B6E-D28F-76A3-1868D0AB2D8D}"/>
              </a:ext>
            </a:extLst>
          </p:cNvPr>
          <p:cNvSpPr/>
          <p:nvPr/>
        </p:nvSpPr>
        <p:spPr>
          <a:xfrm>
            <a:off x="5573633" y="4023277"/>
            <a:ext cx="504496" cy="378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19A5B56-3050-EA3B-8C9F-7BDE5357A892}"/>
              </a:ext>
            </a:extLst>
          </p:cNvPr>
          <p:cNvCxnSpPr>
            <a:cxnSpLocks/>
          </p:cNvCxnSpPr>
          <p:nvPr/>
        </p:nvCxnSpPr>
        <p:spPr>
          <a:xfrm>
            <a:off x="6300725" y="3486807"/>
            <a:ext cx="2118061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D77A82EA-7682-8CE0-A0D3-3E164D500740}"/>
              </a:ext>
            </a:extLst>
          </p:cNvPr>
          <p:cNvSpPr txBox="1"/>
          <p:nvPr/>
        </p:nvSpPr>
        <p:spPr>
          <a:xfrm>
            <a:off x="6253288" y="3025142"/>
            <a:ext cx="19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forward</a:t>
            </a:r>
            <a:r>
              <a:rPr lang="de-DE" sz="2400" dirty="0"/>
              <a:t> pass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4F8174E-3321-8F6D-89AE-7834A1A39BE0}"/>
              </a:ext>
            </a:extLst>
          </p:cNvPr>
          <p:cNvSpPr txBox="1"/>
          <p:nvPr/>
        </p:nvSpPr>
        <p:spPr>
          <a:xfrm>
            <a:off x="8731647" y="3266484"/>
            <a:ext cx="16888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predictions</a:t>
            </a:r>
            <a:endParaRPr lang="de-DE" sz="24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71A0CA8-D271-2FFC-9F93-17682E347EC2}"/>
              </a:ext>
            </a:extLst>
          </p:cNvPr>
          <p:cNvSpPr txBox="1"/>
          <p:nvPr/>
        </p:nvSpPr>
        <p:spPr>
          <a:xfrm>
            <a:off x="56919" y="22346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label</a:t>
            </a:r>
            <a:r>
              <a:rPr lang="de-DE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77386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9AC17-F3D4-21DE-5081-DC5599AC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395F3-CB14-3F23-75D8-C8B11DEC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Training with Labeled Images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EE6138-FC91-FA81-0CAF-00A7545D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22</a:t>
            </a:fld>
            <a:endParaRPr lang="en-GB"/>
          </a:p>
        </p:txBody>
      </p:sp>
      <p:pic>
        <p:nvPicPr>
          <p:cNvPr id="19" name="Grafik 18" descr="Ein Bild, das Collage, Säugetier, Fotomontage, Mosaik enthält.&#10;&#10;KI-generierte Inhalte können fehlerhaft sein.">
            <a:extLst>
              <a:ext uri="{FF2B5EF4-FFF2-40B4-BE49-F238E27FC236}">
                <a16:creationId xmlns:a16="http://schemas.microsoft.com/office/drawing/2014/main" id="{69BAF26C-F723-BD3D-E67A-B2ABD9C30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5" y="2226974"/>
            <a:ext cx="4349837" cy="3977211"/>
          </a:xfrm>
          <a:prstGeom prst="rect">
            <a:avLst/>
          </a:prstGeom>
        </p:spPr>
      </p:pic>
      <p:pic>
        <p:nvPicPr>
          <p:cNvPr id="21" name="Grafik 20" descr="Ein Bild, das Kreis, Reihe, Diagramm, Entwurf enthält.&#10;&#10;KI-generierte Inhalte können fehlerhaft sein.">
            <a:extLst>
              <a:ext uri="{FF2B5EF4-FFF2-40B4-BE49-F238E27FC236}">
                <a16:creationId xmlns:a16="http://schemas.microsoft.com/office/drawing/2014/main" id="{6F8198F3-40B5-D93A-2142-6E005A4A6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3690577"/>
            <a:ext cx="1949907" cy="1043773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E42E449C-67DB-8584-DEAE-3B04AF96DD26}"/>
              </a:ext>
            </a:extLst>
          </p:cNvPr>
          <p:cNvSpPr/>
          <p:nvPr/>
        </p:nvSpPr>
        <p:spPr>
          <a:xfrm>
            <a:off x="5573633" y="4023277"/>
            <a:ext cx="504496" cy="378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0010D13-D027-B9B5-7FEF-51218D804947}"/>
              </a:ext>
            </a:extLst>
          </p:cNvPr>
          <p:cNvCxnSpPr>
            <a:cxnSpLocks/>
          </p:cNvCxnSpPr>
          <p:nvPr/>
        </p:nvCxnSpPr>
        <p:spPr>
          <a:xfrm>
            <a:off x="6300725" y="3486807"/>
            <a:ext cx="2118061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CC32E73-7EBD-5C4C-3BB0-D561042E089F}"/>
              </a:ext>
            </a:extLst>
          </p:cNvPr>
          <p:cNvSpPr txBox="1"/>
          <p:nvPr/>
        </p:nvSpPr>
        <p:spPr>
          <a:xfrm>
            <a:off x="6253288" y="3025142"/>
            <a:ext cx="19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forward</a:t>
            </a:r>
            <a:r>
              <a:rPr lang="de-DE" sz="2400" dirty="0"/>
              <a:t> pass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B4AAD99-1AC7-FD6E-B3BE-8D556B75C3F9}"/>
              </a:ext>
            </a:extLst>
          </p:cNvPr>
          <p:cNvSpPr txBox="1"/>
          <p:nvPr/>
        </p:nvSpPr>
        <p:spPr>
          <a:xfrm>
            <a:off x="8731647" y="3266484"/>
            <a:ext cx="16888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predictions</a:t>
            </a:r>
            <a:endParaRPr lang="de-DE" sz="24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46E0917-DD77-C76F-99B3-BF17D1143C86}"/>
              </a:ext>
            </a:extLst>
          </p:cNvPr>
          <p:cNvSpPr txBox="1"/>
          <p:nvPr/>
        </p:nvSpPr>
        <p:spPr>
          <a:xfrm>
            <a:off x="56919" y="22346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label</a:t>
            </a:r>
            <a:r>
              <a:rPr lang="de-DE" sz="2400" dirty="0"/>
              <a:t>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BB6DC7E-7EB1-79A1-604C-6C577C428B89}"/>
              </a:ext>
            </a:extLst>
          </p:cNvPr>
          <p:cNvSpPr txBox="1"/>
          <p:nvPr/>
        </p:nvSpPr>
        <p:spPr>
          <a:xfrm>
            <a:off x="6300725" y="4993037"/>
            <a:ext cx="243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backpropagation</a:t>
            </a:r>
            <a:endParaRPr lang="de-DE" sz="2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6092377-2AAF-0C37-0C86-70A7B78DC5A2}"/>
              </a:ext>
            </a:extLst>
          </p:cNvPr>
          <p:cNvCxnSpPr>
            <a:cxnSpLocks/>
          </p:cNvCxnSpPr>
          <p:nvPr/>
        </p:nvCxnSpPr>
        <p:spPr>
          <a:xfrm>
            <a:off x="6369345" y="4982527"/>
            <a:ext cx="2118061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53AE7DE-50C7-1EE0-7854-19142AD11CE1}"/>
              </a:ext>
            </a:extLst>
          </p:cNvPr>
          <p:cNvSpPr txBox="1"/>
          <p:nvPr/>
        </p:nvSpPr>
        <p:spPr>
          <a:xfrm>
            <a:off x="8786950" y="3984747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= ?</a:t>
            </a:r>
          </a:p>
        </p:txBody>
      </p:sp>
      <p:sp>
        <p:nvSpPr>
          <p:cNvPr id="7" name="Rechteckiger Pfeil 6">
            <a:extLst>
              <a:ext uri="{FF2B5EF4-FFF2-40B4-BE49-F238E27FC236}">
                <a16:creationId xmlns:a16="http://schemas.microsoft.com/office/drawing/2014/main" id="{1E05E01E-2105-52AB-974F-46678B615114}"/>
              </a:ext>
            </a:extLst>
          </p:cNvPr>
          <p:cNvSpPr/>
          <p:nvPr/>
        </p:nvSpPr>
        <p:spPr>
          <a:xfrm rot="10800000">
            <a:off x="8750113" y="4703010"/>
            <a:ext cx="420801" cy="373678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8CE63E-1383-ECEF-7817-120D00021A73}"/>
              </a:ext>
            </a:extLst>
          </p:cNvPr>
          <p:cNvSpPr txBox="1"/>
          <p:nvPr/>
        </p:nvSpPr>
        <p:spPr>
          <a:xfrm>
            <a:off x="9210112" y="4566170"/>
            <a:ext cx="274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error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E15CD-8E45-C392-C260-198B7735B05F}"/>
              </a:ext>
            </a:extLst>
          </p:cNvPr>
          <p:cNvSpPr txBox="1"/>
          <p:nvPr/>
        </p:nvSpPr>
        <p:spPr>
          <a:xfrm>
            <a:off x="10030145" y="3981630"/>
            <a:ext cx="9925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400" dirty="0" err="1"/>
              <a:t>labels</a:t>
            </a:r>
            <a:endParaRPr lang="de-DE" sz="2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2140026-FE32-86F0-FD3A-98389026E64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9353131" y="4212463"/>
            <a:ext cx="677014" cy="3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F0B170E-D245-22AD-44F5-9A21079973A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070041" y="3728149"/>
            <a:ext cx="0" cy="256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CFF9B35-B970-A546-87EE-E3132E061ADB}"/>
              </a:ext>
            </a:extLst>
          </p:cNvPr>
          <p:cNvSpPr txBox="1"/>
          <p:nvPr/>
        </p:nvSpPr>
        <p:spPr>
          <a:xfrm>
            <a:off x="9210112" y="5580993"/>
            <a:ext cx="25719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aim</a:t>
            </a:r>
            <a:r>
              <a:rPr lang="de-DE" sz="2400" dirty="0"/>
              <a:t>: </a:t>
            </a:r>
            <a:r>
              <a:rPr lang="de-DE" sz="2400" dirty="0" err="1"/>
              <a:t>minimization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errors</a:t>
            </a:r>
            <a:endParaRPr lang="de-DE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DDC16FB-C08A-693B-FDA4-5F5434EFF91B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10496105" y="5027835"/>
            <a:ext cx="86915" cy="553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269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892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backpropagation</a:t>
            </a:r>
            <a:r>
              <a:rPr lang="en-GB" dirty="0"/>
              <a:t> of errors through network layers via c</a:t>
            </a:r>
            <a:r>
              <a:rPr lang="en-DE" dirty="0"/>
              <a:t>hain rule of calculus</a:t>
            </a:r>
            <a:r>
              <a:rPr lang="de-DE" dirty="0"/>
              <a:t> (</a:t>
            </a:r>
            <a:r>
              <a:rPr lang="en-DE" dirty="0">
                <a:sym typeface="Wingdings" pitchFamily="2" charset="2"/>
              </a:rPr>
              <a:t>enables learning of deep neural networks</a:t>
            </a:r>
            <a:r>
              <a:rPr lang="de-DE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4678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546043" y="2743204"/>
            <a:ext cx="41831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forward pass: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fix current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compute predictions</a:t>
            </a:r>
          </a:p>
          <a:p>
            <a:endParaRPr lang="en-GB" sz="2200" dirty="0"/>
          </a:p>
          <a:p>
            <a:r>
              <a:rPr lang="en-GB" sz="2200" dirty="0"/>
              <a:t>backward pass: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compute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calculate gradients (backpropagation of 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update weights accordingly (gradient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58652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18789-C353-2030-70B0-BD20A81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Training: Iterative Adjustment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Weights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75F1C-7D75-5E96-69A5-69537D75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24</a:t>
            </a:fld>
            <a:endParaRPr lang="en-GB"/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6B01399-740D-A17C-634D-64AE7F50A677}"/>
              </a:ext>
            </a:extLst>
          </p:cNvPr>
          <p:cNvSpPr/>
          <p:nvPr/>
        </p:nvSpPr>
        <p:spPr>
          <a:xfrm>
            <a:off x="1521380" y="1839313"/>
            <a:ext cx="5730766" cy="34684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65C0F1-D4E9-FEB3-EB6A-5A873E4D7DBD}"/>
              </a:ext>
            </a:extLst>
          </p:cNvPr>
          <p:cNvSpPr txBox="1"/>
          <p:nvPr/>
        </p:nvSpPr>
        <p:spPr>
          <a:xfrm>
            <a:off x="1521381" y="2236372"/>
            <a:ext cx="5730766" cy="299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de-DE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for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epoch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range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epochs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endParaRPr lang="de-DE" sz="2400" dirty="0">
              <a:solidFill>
                <a:srgbClr val="3B3B3B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</a:t>
            </a:r>
            <a:r>
              <a:rPr lang="de-DE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for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X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y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mini_batches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endParaRPr lang="de-DE" sz="2400" dirty="0">
              <a:solidFill>
                <a:srgbClr val="00108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pred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=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model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de-DE" sz="2400" b="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X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de-DE" sz="2400" dirty="0">
              <a:solidFill>
                <a:srgbClr val="00108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cost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=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loss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de-DE" sz="240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pred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</a:t>
            </a:r>
            <a:r>
              <a:rPr lang="de-DE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y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001080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de-DE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cost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.backward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endParaRPr lang="de-DE" sz="2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endParaRPr lang="de-DE" sz="2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de-DE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optimizer.step</a:t>
            </a:r>
            <a:r>
              <a:rPr lang="de-DE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E9399D-9215-10FF-1EEE-007A91A2F6EC}"/>
              </a:ext>
            </a:extLst>
          </p:cNvPr>
          <p:cNvSpPr txBox="1"/>
          <p:nvPr/>
        </p:nvSpPr>
        <p:spPr>
          <a:xfrm>
            <a:off x="1559764" y="5999076"/>
            <a:ext cx="522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 in </a:t>
            </a:r>
            <a:r>
              <a:rPr lang="de-DE" sz="2400" dirty="0" err="1"/>
              <a:t>direction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steepest</a:t>
            </a:r>
            <a:r>
              <a:rPr lang="de-DE" sz="2400" dirty="0"/>
              <a:t> </a:t>
            </a:r>
            <a:r>
              <a:rPr lang="de-DE" sz="2400" dirty="0" err="1"/>
              <a:t>descent</a:t>
            </a:r>
            <a:r>
              <a:rPr lang="de-DE" sz="2400" dirty="0"/>
              <a:t>: (</a:t>
            </a:r>
            <a:r>
              <a:rPr lang="de-DE" sz="2400" dirty="0" err="1"/>
              <a:t>stochastic</a:t>
            </a:r>
            <a:r>
              <a:rPr lang="de-DE" sz="2400" dirty="0"/>
              <a:t>) </a:t>
            </a:r>
            <a:r>
              <a:rPr lang="de-DE" sz="2400" dirty="0" err="1"/>
              <a:t>gradient</a:t>
            </a:r>
            <a:r>
              <a:rPr lang="de-DE" sz="2400" dirty="0"/>
              <a:t> </a:t>
            </a:r>
            <a:r>
              <a:rPr lang="de-DE" sz="2400" dirty="0" err="1"/>
              <a:t>descent</a:t>
            </a: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CB92962-CDE7-BAFD-A494-450CA0A94BD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174726" y="5184674"/>
            <a:ext cx="733614" cy="814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13A11E1-B1E8-7CC4-C64A-07ECE42F5B01}"/>
              </a:ext>
            </a:extLst>
          </p:cNvPr>
          <p:cNvSpPr txBox="1"/>
          <p:nvPr/>
        </p:nvSpPr>
        <p:spPr>
          <a:xfrm>
            <a:off x="8229605" y="2352380"/>
            <a:ext cx="303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quantification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error</a:t>
            </a:r>
            <a:r>
              <a:rPr lang="de-DE" sz="2400" dirty="0"/>
              <a:t> (</a:t>
            </a:r>
            <a:r>
              <a:rPr lang="de-DE" sz="2400" dirty="0" err="1"/>
              <a:t>here</a:t>
            </a:r>
            <a:r>
              <a:rPr lang="de-DE" sz="2400" dirty="0"/>
              <a:t>: </a:t>
            </a:r>
            <a:r>
              <a:rPr lang="de-DE" sz="2400" dirty="0" err="1"/>
              <a:t>cross</a:t>
            </a:r>
            <a:r>
              <a:rPr lang="de-DE" sz="2400" dirty="0"/>
              <a:t> </a:t>
            </a:r>
            <a:r>
              <a:rPr lang="de-DE" sz="2400" dirty="0" err="1"/>
              <a:t>entropy</a:t>
            </a:r>
            <a:r>
              <a:rPr lang="de-DE" sz="2400" dirty="0"/>
              <a:t>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0B37010-E779-085B-E606-949CE1B13D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13133" y="2767879"/>
            <a:ext cx="3016472" cy="1050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FC8BDE6-C616-FE79-D6D7-CC60B4EA80EB}"/>
              </a:ext>
            </a:extLst>
          </p:cNvPr>
          <p:cNvSpPr txBox="1"/>
          <p:nvPr/>
        </p:nvSpPr>
        <p:spPr>
          <a:xfrm>
            <a:off x="8145521" y="4399844"/>
            <a:ext cx="3123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chain</a:t>
            </a:r>
            <a:r>
              <a:rPr lang="de-DE" sz="2400" dirty="0"/>
              <a:t> </a:t>
            </a:r>
            <a:r>
              <a:rPr lang="de-DE" sz="2400" dirty="0" err="1"/>
              <a:t>rule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calculate</a:t>
            </a:r>
            <a:r>
              <a:rPr lang="de-DE" sz="2400" dirty="0"/>
              <a:t> </a:t>
            </a:r>
            <a:r>
              <a:rPr lang="de-DE" sz="2400" dirty="0" err="1"/>
              <a:t>gradient</a:t>
            </a:r>
            <a:r>
              <a:rPr lang="de-DE" sz="2400" dirty="0"/>
              <a:t> (</a:t>
            </a:r>
            <a:r>
              <a:rPr lang="de-DE" sz="2400" dirty="0" err="1"/>
              <a:t>direction</a:t>
            </a:r>
            <a:r>
              <a:rPr lang="de-DE" sz="2400" dirty="0"/>
              <a:t>)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cost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respect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weights</a:t>
            </a:r>
            <a:endParaRPr lang="de-DE" sz="2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007C544-EB1C-ED8D-0A81-898A4C056171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906818" y="4603534"/>
            <a:ext cx="2238703" cy="581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67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387701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387701" cy="4351338"/>
              </a:xfrm>
              <a:blipFill>
                <a:blip r:embed="rId2"/>
                <a:stretch>
                  <a:fillRect l="-990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3069354" y="4266901"/>
            <a:ext cx="1250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465495" y="4071922"/>
            <a:ext cx="229058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7868"/>
                <a:ext cx="10820401" cy="4935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</a:t>
                </a:r>
                <a:r>
                  <a:rPr lang="en-DE" sz="2400" dirty="0"/>
                  <a:t>ackpropagation equations: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r>
                  <a:rPr lang="en-DE" sz="2400" dirty="0"/>
                  <a:t>use errors of later layers to calculate errors of earlier ones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anose="05000000000000000000" pitchFamily="2" charset="2"/>
                  </a:rPr>
                  <a:t>(</a:t>
                </a:r>
                <a:r>
                  <a:rPr lang="en-GB" sz="2400" dirty="0"/>
                  <a:t>avoiding redundant calculations of intermediate terms)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7868"/>
                <a:ext cx="10820401" cy="4935001"/>
              </a:xfrm>
              <a:blipFill>
                <a:blip r:embed="rId2"/>
                <a:stretch>
                  <a:fillRect l="-845" t="-1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566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backpropagation </a:t>
                </a:r>
                <a:r>
                  <a:rPr lang="en-GB" sz="2800" dirty="0"/>
                  <a:t>to iteratively update weights (gradient descent)</a:t>
                </a:r>
                <a:r>
                  <a:rPr lang="de-DE" dirty="0"/>
                  <a:t>:</a:t>
                </a:r>
                <a:endParaRPr lang="en-DE" sz="2800" dirty="0"/>
              </a:p>
              <a:p>
                <a:pPr marL="0" indent="0">
                  <a:buNone/>
                </a:pP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sz="2600" dirty="0"/>
                  <a:t>adaptive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600" dirty="0"/>
                  <a:t>: learning rate often</a:t>
                </a:r>
                <a:r>
                  <a:rPr lang="en-DE" sz="2600" dirty="0"/>
                  <a:t> adjusted per iteration</a:t>
                </a:r>
                <a:endParaRPr lang="en-GB" sz="2600" dirty="0"/>
              </a:p>
              <a:p>
                <a:r>
                  <a:rPr lang="en-GB" sz="2600" dirty="0"/>
                  <a:t>weight initialization: c</a:t>
                </a:r>
                <a:r>
                  <a:rPr lang="en-DE" sz="2600" dirty="0"/>
                  <a:t>hoose small random weights as starting values to break symmetry</a:t>
                </a:r>
                <a:r>
                  <a:rPr lang="de-DE" sz="2600" dirty="0"/>
                  <a:t> (typically using some heuristics)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5661"/>
              </a:xfrm>
              <a:blipFill>
                <a:blip r:embed="rId2"/>
                <a:stretch>
                  <a:fillRect l="-1043" t="-1958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 Gradient Descent</a:t>
            </a:r>
            <a:r>
              <a:rPr lang="de-DE" dirty="0"/>
              <a:t> (SGD)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1"/>
                <a:ext cx="10727724" cy="463309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weight updates: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de-DE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options: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gradient descent (whole training dataset)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random fluctuations of SGD help to escape saddle points</a:t>
                </a:r>
                <a:endParaRPr lang="en-GB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1"/>
                <a:ext cx="10727724" cy="4633093"/>
              </a:xfrm>
              <a:blipFill>
                <a:blip r:embed="rId2"/>
                <a:stretch>
                  <a:fillRect l="-1065" t="-2186" b="-27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EAC5D-631B-BA7D-C855-C118147FD865}"/>
              </a:ext>
            </a:extLst>
          </p:cNvPr>
          <p:cNvSpPr txBox="1"/>
          <p:nvPr/>
        </p:nvSpPr>
        <p:spPr>
          <a:xfrm>
            <a:off x="1842076" y="5523807"/>
            <a:ext cx="103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mini-batch size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hyperparamter</a:t>
            </a:r>
            <a:r>
              <a:rPr lang="en-GB" dirty="0">
                <a:sym typeface="Wingdings" pitchFamily="2" charset="2"/>
              </a:rPr>
              <a:t>:</a:t>
            </a:r>
            <a:r>
              <a:rPr lang="en-GB" dirty="0"/>
              <a:t> </a:t>
            </a:r>
            <a:r>
              <a:rPr lang="en-GB" dirty="0" err="1"/>
              <a:t>tradeoffs</a:t>
            </a:r>
            <a:r>
              <a:rPr lang="en-GB" dirty="0"/>
              <a:t> between runtime &amp; memory, convergence &amp; generalization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DB61C5-AEC3-8483-6A04-DA5478770F33}"/>
              </a:ext>
            </a:extLst>
          </p:cNvPr>
          <p:cNvCxnSpPr>
            <a:cxnSpLocks/>
          </p:cNvCxnSpPr>
          <p:nvPr/>
        </p:nvCxnSpPr>
        <p:spPr>
          <a:xfrm flipH="1" flipV="1">
            <a:off x="2468180" y="5267763"/>
            <a:ext cx="211958" cy="323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29C32C29-8AB0-2ECA-FB4E-8DA523D2B578}"/>
              </a:ext>
            </a:extLst>
          </p:cNvPr>
          <p:cNvSpPr txBox="1"/>
          <p:nvPr/>
        </p:nvSpPr>
        <p:spPr>
          <a:xfrm>
            <a:off x="5171094" y="1429273"/>
            <a:ext cx="14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4B6B8E8-421B-CB4B-8CC5-BE48B633486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381297" y="1798605"/>
            <a:ext cx="537085" cy="366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D499FCD-0085-EE2A-EB85-A629D4DB691C}"/>
              </a:ext>
            </a:extLst>
          </p:cNvPr>
          <p:cNvSpPr txBox="1"/>
          <p:nvPr/>
        </p:nvSpPr>
        <p:spPr>
          <a:xfrm>
            <a:off x="3485078" y="1429273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58D82D-DC68-6B56-7868-2BCBA22A90D7}"/>
              </a:ext>
            </a:extLst>
          </p:cNvPr>
          <p:cNvCxnSpPr>
            <a:stCxn id="11" idx="2"/>
          </p:cNvCxnSpPr>
          <p:nvPr/>
        </p:nvCxnSpPr>
        <p:spPr>
          <a:xfrm>
            <a:off x="4012050" y="1798605"/>
            <a:ext cx="591481" cy="450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AB15211-BA87-4F40-EC57-7D06B04B8407}"/>
              </a:ext>
            </a:extLst>
          </p:cNvPr>
          <p:cNvSpPr txBox="1"/>
          <p:nvPr/>
        </p:nvSpPr>
        <p:spPr>
          <a:xfrm>
            <a:off x="2898827" y="2992099"/>
            <a:ext cx="222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2327BB9-6758-F4DB-342E-9709819FC749}"/>
              </a:ext>
            </a:extLst>
          </p:cNvPr>
          <p:cNvCxnSpPr/>
          <p:nvPr/>
        </p:nvCxnSpPr>
        <p:spPr>
          <a:xfrm flipH="1">
            <a:off x="2837793" y="3321269"/>
            <a:ext cx="252248" cy="315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01370C1A-BDF6-2D66-42AA-B7A1961F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93936" y="1036621"/>
            <a:ext cx="3098960" cy="21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200" dirty="0"/>
              <a:t>How to Train Deep Neural Networks</a:t>
            </a:r>
            <a:r>
              <a:rPr lang="en-GB" sz="4200" dirty="0"/>
              <a:t> Effectively</a:t>
            </a:r>
            <a:r>
              <a:rPr lang="en-DE" sz="4200" dirty="0"/>
              <a:t>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5129EB-624A-9AE7-896C-DB3527443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/>
              <a:t>ptimization and regularization difficult</a:t>
            </a:r>
          </a:p>
          <a:p>
            <a:pPr marL="285750" indent="-285750"/>
            <a:r>
              <a:rPr lang="en-GB" dirty="0"/>
              <a:t>local vs global minima, saddle points, easily overfitting</a:t>
            </a:r>
          </a:p>
          <a:p>
            <a:pPr marL="285750" indent="-285750"/>
            <a:r>
              <a:rPr lang="en-GB" dirty="0"/>
              <a:t>many hyperparameters to tune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many methods to get it working in practice (despite partly patchy theoretical understanding)</a:t>
            </a:r>
          </a:p>
          <a:p>
            <a:r>
              <a:rPr lang="en-GB" dirty="0"/>
              <a:t>o</a:t>
            </a:r>
            <a:r>
              <a:rPr lang="en-DE"/>
              <a:t>ptimization</a:t>
            </a:r>
            <a:r>
              <a:rPr lang="de-DE" dirty="0"/>
              <a:t>: </a:t>
            </a:r>
            <a:r>
              <a:rPr lang="en-GB" dirty="0"/>
              <a:t>activation and loss functions, weight initialization, adaptive learning rate (e.g., Adam)</a:t>
            </a:r>
            <a:r>
              <a:rPr lang="de-DE" dirty="0"/>
              <a:t>, </a:t>
            </a:r>
            <a:r>
              <a:rPr lang="de-DE" dirty="0" err="1"/>
              <a:t>learning</a:t>
            </a:r>
            <a:r>
              <a:rPr lang="de-DE" dirty="0"/>
              <a:t> rate </a:t>
            </a:r>
            <a:r>
              <a:rPr lang="de-DE" dirty="0" err="1"/>
              <a:t>schedulers</a:t>
            </a:r>
            <a:endParaRPr lang="de-DE" dirty="0"/>
          </a:p>
          <a:p>
            <a:r>
              <a:rPr lang="en-GB" dirty="0"/>
              <a:t>explicit regularization: weight decay, dropout, data augmentation</a:t>
            </a:r>
            <a:endParaRPr lang="de-DE" dirty="0"/>
          </a:p>
          <a:p>
            <a:r>
              <a:rPr lang="en-GB" dirty="0"/>
              <a:t>implicit regularization: early stopping, b</a:t>
            </a:r>
            <a:r>
              <a:rPr lang="en-DE"/>
              <a:t>atch</a:t>
            </a:r>
            <a:r>
              <a:rPr lang="de-DE" dirty="0"/>
              <a:t>/</a:t>
            </a:r>
            <a:r>
              <a:rPr lang="de-DE" dirty="0" err="1"/>
              <a:t>layer</a:t>
            </a:r>
            <a:r>
              <a:rPr lang="en-DE"/>
              <a:t> normalization</a:t>
            </a:r>
            <a:r>
              <a:rPr lang="en-GB" dirty="0"/>
              <a:t>, SGD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111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D73E-3081-3D14-70D6-AFC0A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Image Classification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FA4F8-6AB7-8224-589C-693EE7EB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collage of different mugs&#10;&#10;AI-generated content may be incorrect.">
            <a:extLst>
              <a:ext uri="{FF2B5EF4-FFF2-40B4-BE49-F238E27FC236}">
                <a16:creationId xmlns:a16="http://schemas.microsoft.com/office/drawing/2014/main" id="{02B31845-7645-8954-121A-3F0BE6E7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5" y="2844812"/>
            <a:ext cx="6728335" cy="3040623"/>
          </a:xfrm>
          <a:prstGeom prst="rect">
            <a:avLst/>
          </a:prstGeom>
        </p:spPr>
      </p:pic>
      <p:pic>
        <p:nvPicPr>
          <p:cNvPr id="9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0EB2C6-9A9E-8FDF-855F-6BA5B5E0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03" y="2843699"/>
            <a:ext cx="3823812" cy="2336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C5160-1A56-C485-58C2-E716FD0AA2D8}"/>
              </a:ext>
            </a:extLst>
          </p:cNvPr>
          <p:cNvSpPr txBox="1"/>
          <p:nvPr/>
        </p:nvSpPr>
        <p:spPr>
          <a:xfrm>
            <a:off x="2931015" y="2052305"/>
            <a:ext cx="239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training data set: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1DC0A-0A51-1A85-091D-E1FDE24B145C}"/>
              </a:ext>
            </a:extLst>
          </p:cNvPr>
          <p:cNvSpPr txBox="1"/>
          <p:nvPr/>
        </p:nvSpPr>
        <p:spPr>
          <a:xfrm>
            <a:off x="7535819" y="2052306"/>
            <a:ext cx="465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test data with learned classifier: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9CEAA-C60F-FD6F-4775-A10C1A255AC8}"/>
              </a:ext>
            </a:extLst>
          </p:cNvPr>
          <p:cNvSpPr txBox="1"/>
          <p:nvPr/>
        </p:nvSpPr>
        <p:spPr>
          <a:xfrm>
            <a:off x="0" y="28595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labels:</a:t>
            </a:r>
          </a:p>
        </p:txBody>
      </p:sp>
    </p:spTree>
    <p:extLst>
      <p:ext uri="{BB962C8B-B14F-4D97-AF65-F5344CB8AC3E}">
        <p14:creationId xmlns:p14="http://schemas.microsoft.com/office/powerpoint/2010/main" val="2299162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06645-79A0-C463-B3C9-5CAD1177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07D1-7D12-9765-611C-3E6527F6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2253" y="1825625"/>
                <a:ext cx="11038490" cy="27673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algorithm:</a:t>
                </a:r>
              </a:p>
              <a:p>
                <a:r>
                  <a:rPr lang="en-GB" sz="2400" dirty="0"/>
                  <a:t>estimate gradient: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400" b="1" i="1" dirty="0"/>
              </a:p>
              <a:p>
                <a:r>
                  <a:rPr lang="en-GB" sz="2400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sz="2400" b="1" dirty="0"/>
              </a:p>
              <a:p>
                <a:r>
                  <a:rPr lang="en-GB" sz="2400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anose="05000000000000000000" pitchFamily="2" charset="2"/>
                  </a:rPr>
                  <a:t> no bouncing around of parameters, </a:t>
                </a:r>
                <a:r>
                  <a:rPr lang="en-GB" sz="2400" dirty="0"/>
                  <a:t>escape from local minima and saddle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9B127-C9F3-B448-BA96-B8B57FF80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253" y="1825625"/>
                <a:ext cx="11038490" cy="2767396"/>
              </a:xfrm>
              <a:blipFill>
                <a:blip r:embed="rId2"/>
                <a:stretch>
                  <a:fillRect l="-805" t="-3196" r="-805" b="-3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22AF7-2B7D-AF36-B867-4F3F7D00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/>
              <p:nvPr/>
            </p:nvSpPr>
            <p:spPr>
              <a:xfrm>
                <a:off x="5337502" y="1659941"/>
                <a:ext cx="303923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DE" dirty="0"/>
                  <a:t>) specifying </a:t>
                </a:r>
                <a:r>
                  <a:rPr lang="en-DE"/>
                  <a:t>exponential decay</a:t>
                </a:r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647773-77AB-D9E6-EB9E-5DB0C0847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502" y="1659941"/>
                <a:ext cx="3039239" cy="646331"/>
              </a:xfrm>
              <a:prstGeom prst="rect">
                <a:avLst/>
              </a:prstGeom>
              <a:blipFill>
                <a:blip r:embed="rId3"/>
                <a:stretch>
                  <a:fillRect l="-1667" t="-3846" r="-1250" b="-13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Screenshot, Reihe, Design enthält.&#10;&#10;KI-generierte Inhalte können fehlerhaft sein.">
            <a:extLst>
              <a:ext uri="{FF2B5EF4-FFF2-40B4-BE49-F238E27FC236}">
                <a16:creationId xmlns:a16="http://schemas.microsoft.com/office/drawing/2014/main" id="{FDE80E9D-46EB-5FD2-1B16-2D90BBE04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82615"/>
            <a:ext cx="4729655" cy="1455278"/>
          </a:xfrm>
          <a:prstGeom prst="rect">
            <a:avLst/>
          </a:prstGeom>
        </p:spPr>
      </p:pic>
      <p:pic>
        <p:nvPicPr>
          <p:cNvPr id="14" name="Grafik 13" descr="Ein Bild, das Diagramm, Reihe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61F85CF4-4AC2-B3CB-A464-CC52F48F1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98" y="4782615"/>
            <a:ext cx="4738204" cy="1455278"/>
          </a:xfrm>
          <a:prstGeom prst="rect">
            <a:avLst/>
          </a:prstGeom>
        </p:spPr>
      </p:pic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8FDCDB60-E752-0C3C-37F5-A2A671DED98F}"/>
              </a:ext>
            </a:extLst>
          </p:cNvPr>
          <p:cNvSpPr/>
          <p:nvPr/>
        </p:nvSpPr>
        <p:spPr>
          <a:xfrm>
            <a:off x="5653304" y="5321067"/>
            <a:ext cx="502745" cy="378373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75173E2-0C88-3825-C12A-A70ECC2B4BDF}"/>
              </a:ext>
            </a:extLst>
          </p:cNvPr>
          <p:cNvCxnSpPr>
            <a:cxnSpLocks/>
          </p:cNvCxnSpPr>
          <p:nvPr/>
        </p:nvCxnSpPr>
        <p:spPr>
          <a:xfrm flipH="1">
            <a:off x="5337502" y="2306272"/>
            <a:ext cx="422163" cy="521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6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 per iteration: lower/higher learning rates for weights with large/small updates</a:t>
                </a:r>
              </a:p>
              <a:p>
                <a:pPr marL="0" indent="0">
                  <a:buNone/>
                </a:pP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denotes component of gradient for individual weight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dirty="0">
                    <a:sym typeface="Wingdings" pitchFamily="2" charset="2"/>
                  </a:rPr>
                  <a:t>can get</a:t>
                </a:r>
                <a:r>
                  <a:rPr lang="en-DE" sz="2400" dirty="0">
                    <a:sym typeface="Wingdings" pitchFamily="2" charset="2"/>
                  </a:rPr>
                  <a:t> stuck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2041" r="-13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2167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01E8C-398F-B5FB-5FA5-F6D70EA8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Rate </a:t>
            </a:r>
            <a:r>
              <a:rPr lang="de-DE" dirty="0" err="1"/>
              <a:t>Schedulers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039A1C-C361-81A7-77D1-BA437C03C8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9705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sz="2600"/>
                  <a:t>learning rate</a:t>
                </a:r>
                <a:r>
                  <a:rPr lang="de-DE" sz="2600" dirty="0"/>
                  <a:t> </a:t>
                </a:r>
                <a14:m>
                  <m:oMath xmlns:m="http://schemas.openxmlformats.org/officeDocument/2006/math"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de-DE" sz="2600" dirty="0"/>
                  <a:t> in </a:t>
                </a:r>
                <a:r>
                  <a:rPr lang="de-DE" sz="2600" dirty="0" err="1"/>
                  <a:t>gradient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descent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typically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set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small</a:t>
                </a:r>
                <a:r>
                  <a:rPr lang="de-DE" sz="2600" dirty="0"/>
                  <a:t> </a:t>
                </a:r>
                <a:r>
                  <a:rPr lang="de-DE" sz="2600" dirty="0" err="1"/>
                  <a:t>value</a:t>
                </a:r>
                <a:r>
                  <a:rPr lang="de-DE" sz="2600" dirty="0"/>
                  <a:t> (e.g.,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de-DE" sz="2600" dirty="0"/>
                  <a:t>)</a:t>
                </a:r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use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momentum</a:t>
                </a:r>
                <a:r>
                  <a:rPr lang="de-DE" sz="2600" dirty="0"/>
                  <a:t> and adaptive </a:t>
                </a:r>
                <a:r>
                  <a:rPr lang="de-DE" sz="2600" dirty="0" err="1"/>
                  <a:t>learning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rates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to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improve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optimization</a:t>
                </a:r>
                <a:endParaRPr lang="de-DE" sz="2600" dirty="0"/>
              </a:p>
              <a:p>
                <a:pPr marL="0" indent="0">
                  <a:buNone/>
                </a:pPr>
                <a:endParaRPr lang="de-DE" sz="2600" dirty="0"/>
              </a:p>
              <a:p>
                <a:pPr marL="0" indent="0">
                  <a:buNone/>
                </a:pPr>
                <a:r>
                  <a:rPr lang="de-DE" sz="2600" dirty="0" err="1"/>
                  <a:t>learning</a:t>
                </a:r>
                <a:r>
                  <a:rPr lang="de-DE" sz="2600" dirty="0"/>
                  <a:t> rate </a:t>
                </a:r>
                <a:r>
                  <a:rPr lang="de-DE" sz="2600" dirty="0" err="1"/>
                  <a:t>scheduling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further</a:t>
                </a:r>
                <a:r>
                  <a:rPr lang="de-DE" sz="2600" dirty="0"/>
                  <a:t> alternative (</a:t>
                </a:r>
                <a:r>
                  <a:rPr lang="de-DE" sz="2600" dirty="0" err="1"/>
                  <a:t>can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used</a:t>
                </a:r>
                <a:r>
                  <a:rPr lang="de-DE" sz="2600" dirty="0"/>
                  <a:t> on top):</a:t>
                </a:r>
              </a:p>
              <a:p>
                <a:r>
                  <a:rPr lang="de-DE" sz="2600" dirty="0" err="1"/>
                  <a:t>decay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by</a:t>
                </a:r>
                <a:r>
                  <a:rPr lang="de-DE" sz="2600" dirty="0"/>
                  <a:t> a </a:t>
                </a:r>
                <a:r>
                  <a:rPr lang="de-DE" sz="2600" dirty="0" err="1"/>
                  <a:t>certain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factor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every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given</a:t>
                </a:r>
                <a:r>
                  <a:rPr lang="de-DE" sz="2600" dirty="0"/>
                  <a:t> </a:t>
                </a:r>
                <a:r>
                  <a:rPr lang="de-DE" sz="2600" dirty="0" err="1"/>
                  <a:t>number</a:t>
                </a:r>
                <a:r>
                  <a:rPr lang="de-DE" sz="2600" dirty="0"/>
                  <a:t> </a:t>
                </a:r>
                <a:r>
                  <a:rPr lang="de-DE" sz="2600" dirty="0" err="1"/>
                  <a:t>of</a:t>
                </a:r>
                <a:r>
                  <a:rPr lang="de-DE" sz="2600" dirty="0"/>
                  <a:t> </a:t>
                </a:r>
                <a:r>
                  <a:rPr lang="de-DE" sz="2600" dirty="0" err="1"/>
                  <a:t>epochs</a:t>
                </a:r>
                <a:endParaRPr lang="de-DE" sz="2600" dirty="0"/>
              </a:p>
              <a:p>
                <a:r>
                  <a:rPr lang="de-DE" sz="2600" dirty="0" err="1"/>
                  <a:t>reduce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when</a:t>
                </a:r>
                <a:r>
                  <a:rPr lang="de-DE" sz="2600" dirty="0"/>
                  <a:t> a </a:t>
                </a:r>
                <a:r>
                  <a:rPr lang="de-DE" sz="2600" dirty="0" err="1"/>
                  <a:t>metric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has</a:t>
                </a:r>
                <a:r>
                  <a:rPr lang="de-DE" sz="2600" dirty="0"/>
                  <a:t> </a:t>
                </a:r>
                <a:r>
                  <a:rPr lang="de-DE" sz="2600" dirty="0" err="1"/>
                  <a:t>stopped</a:t>
                </a:r>
                <a:r>
                  <a:rPr lang="de-DE" sz="2600" dirty="0"/>
                  <a:t> </a:t>
                </a:r>
                <a:r>
                  <a:rPr lang="de-DE" sz="2600" dirty="0" err="1"/>
                  <a:t>improving</a:t>
                </a:r>
                <a:endParaRPr lang="de-DE" sz="2600" dirty="0"/>
              </a:p>
              <a:p>
                <a:r>
                  <a:rPr lang="de-DE" sz="2600" dirty="0"/>
                  <a:t>smooth </a:t>
                </a:r>
                <a:r>
                  <a:rPr lang="de-DE" sz="2600" dirty="0" err="1"/>
                  <a:t>decay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by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cosine</a:t>
                </a:r>
                <a:r>
                  <a:rPr lang="de-DE" sz="2600" dirty="0"/>
                  <a:t> </a:t>
                </a:r>
                <a:r>
                  <a:rPr lang="de-DE" sz="2600" dirty="0" err="1"/>
                  <a:t>annealing</a:t>
                </a:r>
                <a:r>
                  <a:rPr lang="de-DE" sz="2600" dirty="0"/>
                  <a:t> (</a:t>
                </a:r>
                <a:r>
                  <a:rPr lang="de-DE" sz="2600" dirty="0" err="1"/>
                  <a:t>optionally</a:t>
                </a:r>
                <a:r>
                  <a:rPr lang="de-DE" sz="2600" dirty="0"/>
                  <a:t> </a:t>
                </a:r>
                <a:r>
                  <a:rPr lang="de-DE" sz="2600" dirty="0" err="1"/>
                  <a:t>cyclic</a:t>
                </a:r>
                <a:r>
                  <a:rPr lang="de-DE" sz="2600" dirty="0"/>
                  <a:t> </a:t>
                </a:r>
                <a:r>
                  <a:rPr lang="de-DE" sz="2600" dirty="0" err="1"/>
                  <a:t>with</a:t>
                </a:r>
                <a:r>
                  <a:rPr lang="de-DE" sz="2600" dirty="0"/>
                  <a:t> </a:t>
                </a:r>
                <a:r>
                  <a:rPr lang="de-DE" sz="2600" dirty="0" err="1"/>
                  <a:t>restarts</a:t>
                </a:r>
                <a:r>
                  <a:rPr lang="de-DE" sz="2600" dirty="0"/>
                  <a:t>)</a:t>
                </a:r>
              </a:p>
              <a:p>
                <a:r>
                  <a:rPr lang="de-DE" sz="2600" dirty="0"/>
                  <a:t>…</a:t>
                </a: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039A1C-C361-81A7-77D1-BA437C03C8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97055" cy="4351338"/>
              </a:xfrm>
              <a:blipFill>
                <a:blip r:embed="rId2"/>
                <a:stretch>
                  <a:fillRect l="-957" t="-2035" r="-359" b="-29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4473CE-825F-2ED3-B8AD-D13A6EDD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5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E598-92C7-D1ED-C57E-504928E3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Dropout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CBE0-02B8-41C3-1B97-186ED107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1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</a:t>
            </a:r>
            <a:r>
              <a:rPr lang="en-DE" sz="2400" dirty="0"/>
              <a:t>oal: prevent overfitting of large neural networks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randomly drop non-output nodes (along with their connections) during training (not prediction)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adaptability: regularizing each hidden node to perform well regardless of which other hidden nodes are in the model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000" dirty="0"/>
              <a:t>for each mini-batch, randomly sample independent binary masks for the nodes</a:t>
            </a:r>
          </a:p>
          <a:p>
            <a:r>
              <a:rPr lang="en-GB" sz="2000" dirty="0"/>
              <a:t>destroying extracted features rather than input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9E80-BE44-BD29-3068-1C9C822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222DD-735F-E553-C4AD-E1FB9E964C72}"/>
              </a:ext>
            </a:extLst>
          </p:cNvPr>
          <p:cNvSpPr txBox="1"/>
          <p:nvPr/>
        </p:nvSpPr>
        <p:spPr>
          <a:xfrm>
            <a:off x="11611357" y="413188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C49EB6-4E3C-BD1D-AFE6-9489551C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82" y="1492624"/>
            <a:ext cx="4728393" cy="2564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268C2-CC2D-A813-9069-9AF34940AD68}"/>
              </a:ext>
            </a:extLst>
          </p:cNvPr>
          <p:cNvSpPr txBox="1"/>
          <p:nvPr/>
        </p:nvSpPr>
        <p:spPr>
          <a:xfrm>
            <a:off x="8263467" y="4791141"/>
            <a:ext cx="334789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dropout for 2D structures (such as images) usually drops entire channels instead of individual nodes (because locality nullifies the effect of standard dropout)</a:t>
            </a:r>
          </a:p>
        </p:txBody>
      </p:sp>
    </p:spTree>
    <p:extLst>
      <p:ext uri="{BB962C8B-B14F-4D97-AF65-F5344CB8AC3E}">
        <p14:creationId xmlns:p14="http://schemas.microsoft.com/office/powerpoint/2010/main" val="1958085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8" y="2963333"/>
                <a:ext cx="5955357" cy="343434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introduce parameters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(learned together with weights via backpropagation)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8" y="2963333"/>
                <a:ext cx="5955357" cy="3434340"/>
              </a:xfrm>
              <a:blipFill>
                <a:blip r:embed="rId2"/>
                <a:stretch>
                  <a:fillRect l="-1535" t="-2309" r="-20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75" y="40828"/>
            <a:ext cx="2639181" cy="2826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555256" y="2621428"/>
            <a:ext cx="636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190067" y="6356350"/>
            <a:ext cx="574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noise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3175648" y="3227354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8078082" y="60512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90111-D58E-0B4D-939E-305F3D3D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5CC49E-F2CE-6500-BDF9-A55D38C5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ML algorithm by combining: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 &amp; Gaussian distribution)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L2, dropout)</a:t>
            </a:r>
            <a:endParaRPr lang="en-DE" b="1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25157C-A49D-E247-7350-BA66D82C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46776-1BE2-20B5-C4C5-4122077E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70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D47CC-212D-1573-EBAD-14AB77F0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Regression Revisited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2F43C-32C0-9639-7D7E-69562EF9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6B8A9-8955-9F5F-7F49-C65125D12F15}"/>
                  </a:ext>
                </a:extLst>
              </p:cNvPr>
              <p:cNvSpPr txBox="1"/>
              <p:nvPr/>
            </p:nvSpPr>
            <p:spPr>
              <a:xfrm>
                <a:off x="962321" y="4045232"/>
                <a:ext cx="5481300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6B8A9-8955-9F5F-7F49-C65125D12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21" y="4045232"/>
                <a:ext cx="5481300" cy="10500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8807D22-10EB-7411-39A5-CBAE9350C90E}"/>
              </a:ext>
            </a:extLst>
          </p:cNvPr>
          <p:cNvSpPr txBox="1"/>
          <p:nvPr/>
        </p:nvSpPr>
        <p:spPr>
          <a:xfrm>
            <a:off x="962321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C7172-D9FF-3066-8118-1EF8E9DEA952}"/>
              </a:ext>
            </a:extLst>
          </p:cNvPr>
          <p:cNvSpPr txBox="1"/>
          <p:nvPr/>
        </p:nvSpPr>
        <p:spPr>
          <a:xfrm>
            <a:off x="962321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C8052-44C6-2DC2-BC6C-3FE6EFBDEF3B}"/>
              </a:ext>
            </a:extLst>
          </p:cNvPr>
          <p:cNvSpPr txBox="1"/>
          <p:nvPr/>
        </p:nvSpPr>
        <p:spPr>
          <a:xfrm>
            <a:off x="4400673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2A7CF1-315F-9A3D-8A06-F17E6EBA73F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996650" y="2971986"/>
            <a:ext cx="404023" cy="52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D33F7D-B514-5855-2972-1C37F5F76B8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85020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CED2DB-0D9A-CF37-A710-533FE6BE457E}"/>
                  </a:ext>
                </a:extLst>
              </p:cNvPr>
              <p:cNvSpPr txBox="1"/>
              <p:nvPr/>
            </p:nvSpPr>
            <p:spPr>
              <a:xfrm>
                <a:off x="2087890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CED2DB-0D9A-CF37-A710-533FE6BE4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890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7031" t="-10127" b="-164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156E05BA-2090-BDF6-C08A-ED268D92F3D5}"/>
              </a:ext>
            </a:extLst>
          </p:cNvPr>
          <p:cNvSpPr/>
          <p:nvPr/>
        </p:nvSpPr>
        <p:spPr>
          <a:xfrm rot="5400000">
            <a:off x="2276913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F19ED-299C-95B0-AED4-97F099F1366A}"/>
                  </a:ext>
                </a:extLst>
              </p:cNvPr>
              <p:cNvSpPr txBox="1"/>
              <p:nvPr/>
            </p:nvSpPr>
            <p:spPr>
              <a:xfrm>
                <a:off x="1711095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F19ED-299C-95B0-AED4-97F099F13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095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7430F79-1678-B671-9EE4-E9EBC35274B6}"/>
              </a:ext>
            </a:extLst>
          </p:cNvPr>
          <p:cNvSpPr txBox="1"/>
          <p:nvPr/>
        </p:nvSpPr>
        <p:spPr>
          <a:xfrm>
            <a:off x="2439519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A00E9-E9C4-3506-0745-721F4E65DB0B}"/>
              </a:ext>
            </a:extLst>
          </p:cNvPr>
          <p:cNvSpPr txBox="1"/>
          <p:nvPr/>
        </p:nvSpPr>
        <p:spPr>
          <a:xfrm>
            <a:off x="3879731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D9990-6C10-6CBF-1B9A-3BF20759212E}"/>
              </a:ext>
            </a:extLst>
          </p:cNvPr>
          <p:cNvSpPr txBox="1"/>
          <p:nvPr/>
        </p:nvSpPr>
        <p:spPr>
          <a:xfrm>
            <a:off x="4872331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144B7D-D4C8-28E7-3740-F29EB92877C5}"/>
              </a:ext>
            </a:extLst>
          </p:cNvPr>
          <p:cNvCxnSpPr>
            <a:stCxn id="15" idx="0"/>
          </p:cNvCxnSpPr>
          <p:nvPr/>
        </p:nvCxnSpPr>
        <p:spPr>
          <a:xfrm flipV="1">
            <a:off x="2953442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0FED2-CD3F-9C34-C9CE-FE2DE31056D6}"/>
              </a:ext>
            </a:extLst>
          </p:cNvPr>
          <p:cNvCxnSpPr>
            <a:stCxn id="16" idx="0"/>
          </p:cNvCxnSpPr>
          <p:nvPr/>
        </p:nvCxnSpPr>
        <p:spPr>
          <a:xfrm flipV="1">
            <a:off x="4238163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E63D73-D00E-67E7-F0DA-F37BE9810CCA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012004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5A02E-55E9-78F6-9EA0-63E6DBFC78A7}"/>
                  </a:ext>
                </a:extLst>
              </p:cNvPr>
              <p:cNvSpPr txBox="1"/>
              <p:nvPr/>
            </p:nvSpPr>
            <p:spPr>
              <a:xfrm>
                <a:off x="897470" y="2240862"/>
                <a:ext cx="3099180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5A02E-55E9-78F6-9EA0-63E6DBFC7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70" y="2240862"/>
                <a:ext cx="3099180" cy="1050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81B8D-7DC3-74E4-E25A-86543403925D}"/>
                  </a:ext>
                </a:extLst>
              </p:cNvPr>
              <p:cNvSpPr txBox="1"/>
              <p:nvPr/>
            </p:nvSpPr>
            <p:spPr>
              <a:xfrm>
                <a:off x="7198814" y="4506875"/>
                <a:ext cx="4655782" cy="136114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81B8D-7DC3-74E4-E25A-8654340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14" y="4506875"/>
                <a:ext cx="4655782" cy="1361142"/>
              </a:xfrm>
              <a:prstGeom prst="rect">
                <a:avLst/>
              </a:prstGeom>
              <a:blipFill>
                <a:blip r:embed="rId6"/>
                <a:stretch>
                  <a:fillRect l="-1702" t="-2232" r="-1047" b="-84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>
            <a:extLst>
              <a:ext uri="{FF2B5EF4-FFF2-40B4-BE49-F238E27FC236}">
                <a16:creationId xmlns:a16="http://schemas.microsoft.com/office/drawing/2014/main" id="{66E3DC08-C6A7-F262-8751-C58622145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5659" y="136525"/>
            <a:ext cx="4354020" cy="28736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E39FD2-583A-518B-9FC7-C31207B05787}"/>
              </a:ext>
            </a:extLst>
          </p:cNvPr>
          <p:cNvSpPr txBox="1"/>
          <p:nvPr/>
        </p:nvSpPr>
        <p:spPr>
          <a:xfrm>
            <a:off x="8312248" y="3072049"/>
            <a:ext cx="33854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parameter estimation:</a:t>
            </a:r>
          </a:p>
          <a:p>
            <a:r>
              <a:rPr lang="en-GB" sz="2600" dirty="0"/>
              <a:t>e.g., least squares</a:t>
            </a:r>
          </a:p>
        </p:txBody>
      </p:sp>
    </p:spTree>
    <p:extLst>
      <p:ext uri="{BB962C8B-B14F-4D97-AF65-F5344CB8AC3E}">
        <p14:creationId xmlns:p14="http://schemas.microsoft.com/office/powerpoint/2010/main" val="36551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EC65-4EF0-A0AE-5028-2BE1A88B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Brief Notation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5D667-7189-6C64-C27C-DFCC3ACA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94FE-FF23-4504-88E9-14D481113291}" type="slidenum">
              <a:rPr lang="en-GB" smtClean="0"/>
              <a:t>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ED476-420D-9280-878D-E5697FC8E379}"/>
                  </a:ext>
                </a:extLst>
              </p:cNvPr>
              <p:cNvSpPr txBox="1"/>
              <p:nvPr/>
            </p:nvSpPr>
            <p:spPr>
              <a:xfrm>
                <a:off x="4216399" y="3105834"/>
                <a:ext cx="375919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ED476-420D-9280-878D-E5697FC8E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99" y="3105834"/>
                <a:ext cx="37591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5968-D916-A5B8-A744-79691437C636}"/>
                  </a:ext>
                </a:extLst>
              </p:cNvPr>
              <p:cNvSpPr txBox="1"/>
              <p:nvPr/>
            </p:nvSpPr>
            <p:spPr>
              <a:xfrm>
                <a:off x="6121400" y="1851820"/>
                <a:ext cx="43941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data: vector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different feature values for this example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5968-D916-A5B8-A744-79691437C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0" y="1851820"/>
                <a:ext cx="4394199" cy="830997"/>
              </a:xfrm>
              <a:prstGeom prst="rect">
                <a:avLst/>
              </a:prstGeom>
              <a:blipFill>
                <a:blip r:embed="rId3"/>
                <a:stretch>
                  <a:fillRect l="-2080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378655-C947-C913-AEB0-AF68A96A2E52}"/>
              </a:ext>
            </a:extLst>
          </p:cNvPr>
          <p:cNvCxnSpPr>
            <a:cxnSpLocks/>
          </p:cNvCxnSpPr>
          <p:nvPr/>
        </p:nvCxnSpPr>
        <p:spPr>
          <a:xfrm flipH="1">
            <a:off x="6822625" y="2653288"/>
            <a:ext cx="308279" cy="646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A8D171-393C-A8EE-07DD-37F62BA9AE69}"/>
              </a:ext>
            </a:extLst>
          </p:cNvPr>
          <p:cNvSpPr txBox="1"/>
          <p:nvPr/>
        </p:nvSpPr>
        <p:spPr>
          <a:xfrm>
            <a:off x="8046811" y="4288751"/>
            <a:ext cx="2909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single intercept parameter, aka bias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204A23-CD5B-9576-6FFD-D25F5BFC0684}"/>
              </a:ext>
            </a:extLst>
          </p:cNvPr>
          <p:cNvCxnSpPr>
            <a:cxnSpLocks/>
          </p:cNvCxnSpPr>
          <p:nvPr/>
        </p:nvCxnSpPr>
        <p:spPr>
          <a:xfrm flipH="1" flipV="1">
            <a:off x="7738533" y="3606798"/>
            <a:ext cx="618067" cy="728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47A0B9-735C-801C-A5AA-8D25FD4BF6F4}"/>
              </a:ext>
            </a:extLst>
          </p:cNvPr>
          <p:cNvSpPr txBox="1"/>
          <p:nvPr/>
        </p:nvSpPr>
        <p:spPr>
          <a:xfrm>
            <a:off x="2253973" y="6008601"/>
            <a:ext cx="741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simplicity of notation, dropping the hats of estimated parameters 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FCE96-D1CF-4A67-2875-6E1CB9EC7C4D}"/>
                  </a:ext>
                </a:extLst>
              </p:cNvPr>
              <p:cNvSpPr txBox="1"/>
              <p:nvPr/>
            </p:nvSpPr>
            <p:spPr>
              <a:xfrm>
                <a:off x="1503588" y="4329978"/>
                <a:ext cx="50588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vector with slope parameters (one for each of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features, but identical for all examples), aka weights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FCE96-D1CF-4A67-2875-6E1CB9EC7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88" y="4329978"/>
                <a:ext cx="5058833" cy="1200329"/>
              </a:xfrm>
              <a:prstGeom prst="rect">
                <a:avLst/>
              </a:prstGeom>
              <a:blipFill>
                <a:blip r:embed="rId4"/>
                <a:stretch>
                  <a:fillRect l="-1928" t="-4061" r="-3012" b="-10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A799CA-9800-4737-A656-E9792250826A}"/>
              </a:ext>
            </a:extLst>
          </p:cNvPr>
          <p:cNvCxnSpPr>
            <a:cxnSpLocks/>
          </p:cNvCxnSpPr>
          <p:nvPr/>
        </p:nvCxnSpPr>
        <p:spPr>
          <a:xfrm flipV="1">
            <a:off x="5054600" y="3606798"/>
            <a:ext cx="905933" cy="79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68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CA8E-C03E-64F5-F46E-69F868D24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8211-6E28-FC0A-BE28-FCA71789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BF559-6F44-8DE4-35FB-FB8AF281C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de-DE" sz="2600" dirty="0"/>
                  <a:t>prime example: squared residuals for regression problems</a:t>
                </a: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BF559-6F44-8DE4-35FB-FB8AF281C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E6745-8E61-0E4E-CBDB-9D3EC9CA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617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AEA11-22CD-E386-94C6-DAB4CB19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9369-FB6B-41DF-A9C7-977BF7B3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94945-E694-0A8C-469A-0C2A1B08F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CB90B-B030-56D5-18F0-E79822C1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594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8CF78-256C-97D1-B23F-ACF29DA65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0BE2-6879-4439-9C1B-7313075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7C25D-7433-AF3A-BB24-51178956E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1C96-7E78-84A2-8507-DB47BC4F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130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2040</Words>
  <Application>Microsoft Macintosh PowerPoint</Application>
  <PresentationFormat>Breitbild</PresentationFormat>
  <Paragraphs>390</Paragraphs>
  <Slides>37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Aptos</vt:lpstr>
      <vt:lpstr>Aptos Display</vt:lpstr>
      <vt:lpstr>Arial</vt:lpstr>
      <vt:lpstr>Cambria Math</vt:lpstr>
      <vt:lpstr>Consolas</vt:lpstr>
      <vt:lpstr>Wingdings</vt:lpstr>
      <vt:lpstr>Office Theme</vt:lpstr>
      <vt:lpstr>Deep Learning</vt:lpstr>
      <vt:lpstr>Supervised Learning in Mathematical Terms</vt:lpstr>
      <vt:lpstr>Example: Image Classification</vt:lpstr>
      <vt:lpstr>General Recipe of Statistical Learning</vt:lpstr>
      <vt:lpstr>Linear Regression Revisited</vt:lpstr>
      <vt:lpstr>Brief Notation</vt:lpstr>
      <vt:lpstr>Loss Function</vt:lpstr>
      <vt:lpstr>Cost Function</vt:lpstr>
      <vt:lpstr>Cost Minimization</vt:lpstr>
      <vt:lpstr>Gradient Descent</vt:lpstr>
      <vt:lpstr>L^2 Regularization (Ridge Regression)</vt:lpstr>
      <vt:lpstr>Ladder of Generalization</vt:lpstr>
      <vt:lpstr>Neural Networks</vt:lpstr>
      <vt:lpstr>Artificial Neuron</vt:lpstr>
      <vt:lpstr>Neural Network as Nonlinear Function</vt:lpstr>
      <vt:lpstr>Multi-Layer Perceptron (MLP)</vt:lpstr>
      <vt:lpstr>Hierarchical Representation</vt:lpstr>
      <vt:lpstr>Classification: Logistic Regression</vt:lpstr>
      <vt:lpstr>Multi-Classification: Softmax</vt:lpstr>
      <vt:lpstr>Classification Networks</vt:lpstr>
      <vt:lpstr>Training with Labeled Images</vt:lpstr>
      <vt:lpstr>Training with Labeled Images</vt:lpstr>
      <vt:lpstr>Find Gradients for (Deep) Neural Networks</vt:lpstr>
      <vt:lpstr>Training: Iterative Adjustment of Weights</vt:lpstr>
      <vt:lpstr>Example WOLOG</vt:lpstr>
      <vt:lpstr>Example WOLOG</vt:lpstr>
      <vt:lpstr>Using Gradients for Iterative Learning</vt:lpstr>
      <vt:lpstr>Stochastic Gradient Descent (SGD)</vt:lpstr>
      <vt:lpstr>How to Train Deep Neural Networks Effectively?</vt:lpstr>
      <vt:lpstr>Gradient Descent with Momentum</vt:lpstr>
      <vt:lpstr>Adaptive Learning Rate</vt:lpstr>
      <vt:lpstr>Learning Rate Schedulers</vt:lpstr>
      <vt:lpstr>Dropout in Neural Networks</vt:lpstr>
      <vt:lpstr>Batch Normalization</vt:lpstr>
      <vt:lpstr>Benefits from Batch Normalization</vt:lpstr>
      <vt:lpstr>Early Stopping</vt:lpstr>
      <vt:lpstr>Tabular vs Unstructured Data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44</cp:revision>
  <dcterms:created xsi:type="dcterms:W3CDTF">2025-01-09T11:24:27Z</dcterms:created>
  <dcterms:modified xsi:type="dcterms:W3CDTF">2026-02-23T09:40:40Z</dcterms:modified>
</cp:coreProperties>
</file>